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6" r:id="rId7"/>
    <p:sldId id="288" r:id="rId8"/>
    <p:sldId id="289" r:id="rId9"/>
    <p:sldId id="290" r:id="rId10"/>
    <p:sldId id="287" r:id="rId11"/>
    <p:sldId id="267" r:id="rId12"/>
    <p:sldId id="284" r:id="rId13"/>
    <p:sldId id="285" r:id="rId14"/>
    <p:sldId id="291" r:id="rId15"/>
    <p:sldId id="286" r:id="rId16"/>
  </p:sldIdLst>
  <p:sldSz cx="9144000" cy="5143500" type="screen16x9"/>
  <p:notesSz cx="6858000" cy="9144000"/>
  <p:embeddedFontLst>
    <p:embeddedFont>
      <p:font typeface="Adobe Ming Std L" panose="02020300000000000000" pitchFamily="18" charset="-128"/>
      <p:regular r:id="rId18"/>
    </p:embeddedFont>
    <p:embeddedFont>
      <p:font typeface="Bebas Neue" panose="020B0606020202050201" pitchFamily="34" charset="77"/>
      <p:regular r:id="rId19"/>
    </p:embeddedFont>
    <p:embeddedFont>
      <p:font typeface="Comic Neue" panose="02000000000000000000" pitchFamily="2" charset="0"/>
      <p:regular r:id="rId20"/>
      <p:bold r:id="rId21"/>
      <p:italic r:id="rId22"/>
      <p:boldItalic r:id="rId23"/>
    </p:embeddedFont>
    <p:embeddedFont>
      <p:font typeface="Righteous" panose="02010506000000020000" pitchFamily="2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D32D0F2-E1F4-43F8-B8F8-939094DC1FCE}">
  <a:tblStyle styleId="{9D32D0F2-E1F4-43F8-B8F8-939094DC1FC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787" autoAdjust="0"/>
    <p:restoredTop sz="94675"/>
  </p:normalViewPr>
  <p:slideViewPr>
    <p:cSldViewPr snapToGrid="0">
      <p:cViewPr>
        <p:scale>
          <a:sx n="123" d="100"/>
          <a:sy n="123" d="100"/>
        </p:scale>
        <p:origin x="464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41A539-2B6A-49E4-B8B6-DDB2B029CB36}" type="doc">
      <dgm:prSet loTypeId="urn:microsoft.com/office/officeart/2005/8/layout/cycle2" loCatId="cycle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0F9B1831-93EF-4444-96BB-2613BF3B143B}">
      <dgm:prSet phldrT="[نص]"/>
      <dgm:spPr/>
      <dgm:t>
        <a:bodyPr/>
        <a:lstStyle/>
        <a:p>
          <a:pPr>
            <a:buNone/>
          </a:pPr>
          <a:r>
            <a:rPr lang="en-US" dirty="0"/>
            <a:t>Web scraping </a:t>
          </a:r>
        </a:p>
      </dgm:t>
    </dgm:pt>
    <dgm:pt modelId="{FD9C17D3-70FA-4B71-B3D7-9685BF048A5F}" type="parTrans" cxnId="{E16388C1-D810-4B17-A7AD-A0222AA40B00}">
      <dgm:prSet/>
      <dgm:spPr/>
      <dgm:t>
        <a:bodyPr/>
        <a:lstStyle/>
        <a:p>
          <a:endParaRPr lang="en-US"/>
        </a:p>
      </dgm:t>
    </dgm:pt>
    <dgm:pt modelId="{792F464C-6B7C-4F46-9E98-DFD6594B6BAF}" type="sibTrans" cxnId="{E16388C1-D810-4B17-A7AD-A0222AA40B00}">
      <dgm:prSet/>
      <dgm:spPr/>
      <dgm:t>
        <a:bodyPr/>
        <a:lstStyle/>
        <a:p>
          <a:endParaRPr lang="en-US"/>
        </a:p>
      </dgm:t>
    </dgm:pt>
    <dgm:pt modelId="{4B9C4639-60C3-4BEE-8BB9-4DF3440BBB95}">
      <dgm:prSet phldrT="[نص]"/>
      <dgm:spPr/>
      <dgm:t>
        <a:bodyPr/>
        <a:lstStyle/>
        <a:p>
          <a:pPr>
            <a:buNone/>
          </a:pPr>
          <a:r>
            <a:rPr lang="en-US" dirty="0"/>
            <a:t>Data cleaning</a:t>
          </a:r>
        </a:p>
      </dgm:t>
    </dgm:pt>
    <dgm:pt modelId="{32CAB440-F354-456E-B893-3CFC3F1C6DD4}" type="parTrans" cxnId="{D4B25F6E-CAA1-44B8-8C3E-23B7AA710E41}">
      <dgm:prSet/>
      <dgm:spPr/>
      <dgm:t>
        <a:bodyPr/>
        <a:lstStyle/>
        <a:p>
          <a:endParaRPr lang="en-US"/>
        </a:p>
      </dgm:t>
    </dgm:pt>
    <dgm:pt modelId="{432BF1DA-3A37-4A86-BE97-F9ED473ED58E}" type="sibTrans" cxnId="{D4B25F6E-CAA1-44B8-8C3E-23B7AA710E41}">
      <dgm:prSet/>
      <dgm:spPr/>
      <dgm:t>
        <a:bodyPr/>
        <a:lstStyle/>
        <a:p>
          <a:endParaRPr lang="en-US"/>
        </a:p>
      </dgm:t>
    </dgm:pt>
    <dgm:pt modelId="{0CAFD6E8-B950-4F25-83DD-15A81F65670D}">
      <dgm:prSet phldrT="[نص]"/>
      <dgm:spPr/>
      <dgm:t>
        <a:bodyPr/>
        <a:lstStyle/>
        <a:p>
          <a:pPr>
            <a:buNone/>
          </a:pPr>
          <a:r>
            <a:rPr lang="en-US" dirty="0">
              <a:solidFill>
                <a:schemeClr val="bg2"/>
              </a:solidFill>
            </a:rPr>
            <a:t>Models application</a:t>
          </a:r>
        </a:p>
      </dgm:t>
    </dgm:pt>
    <dgm:pt modelId="{37429F5A-3747-4D08-9405-E599E6F20F01}" type="parTrans" cxnId="{AB70F707-A4C8-4DCD-8140-8E7B89F93595}">
      <dgm:prSet/>
      <dgm:spPr/>
      <dgm:t>
        <a:bodyPr/>
        <a:lstStyle/>
        <a:p>
          <a:endParaRPr lang="en-US"/>
        </a:p>
      </dgm:t>
    </dgm:pt>
    <dgm:pt modelId="{1A4D419D-DD7D-40E8-BE58-E07C4C59530D}" type="sibTrans" cxnId="{AB70F707-A4C8-4DCD-8140-8E7B89F93595}">
      <dgm:prSet/>
      <dgm:spPr/>
      <dgm:t>
        <a:bodyPr/>
        <a:lstStyle/>
        <a:p>
          <a:endParaRPr lang="en-US"/>
        </a:p>
      </dgm:t>
    </dgm:pt>
    <dgm:pt modelId="{6BA89F01-B41B-44A8-9877-3B87745A0155}">
      <dgm:prSet phldrT="[نص]"/>
      <dgm:spPr/>
      <dgm:t>
        <a:bodyPr/>
        <a:lstStyle/>
        <a:p>
          <a:r>
            <a:rPr lang="en-US" dirty="0">
              <a:solidFill>
                <a:schemeClr val="bg2"/>
              </a:solidFill>
            </a:rPr>
            <a:t>Data validation</a:t>
          </a:r>
        </a:p>
      </dgm:t>
    </dgm:pt>
    <dgm:pt modelId="{BC5041BA-CD6C-47B5-B1E7-56D4D7BE1620}" type="parTrans" cxnId="{B70A5ED8-EA7A-4BFF-8985-7049C6E05AF8}">
      <dgm:prSet/>
      <dgm:spPr/>
      <dgm:t>
        <a:bodyPr/>
        <a:lstStyle/>
        <a:p>
          <a:endParaRPr lang="en-US"/>
        </a:p>
      </dgm:t>
    </dgm:pt>
    <dgm:pt modelId="{A0707199-37EF-43EE-9781-3B24595CDCAA}" type="sibTrans" cxnId="{B70A5ED8-EA7A-4BFF-8985-7049C6E05AF8}">
      <dgm:prSet/>
      <dgm:spPr/>
      <dgm:t>
        <a:bodyPr/>
        <a:lstStyle/>
        <a:p>
          <a:endParaRPr lang="en-US"/>
        </a:p>
      </dgm:t>
    </dgm:pt>
    <dgm:pt modelId="{243FDD86-2E6F-4FFC-BCCC-BC84DDF2DD35}">
      <dgm:prSet phldrT="[نص]"/>
      <dgm:spPr/>
      <dgm:t>
        <a:bodyPr/>
        <a:lstStyle/>
        <a:p>
          <a:pPr>
            <a:buNone/>
          </a:pPr>
          <a:r>
            <a:rPr lang="en-US" dirty="0">
              <a:solidFill>
                <a:schemeClr val="bg2"/>
              </a:solidFill>
            </a:rPr>
            <a:t>Data visualizing</a:t>
          </a:r>
        </a:p>
      </dgm:t>
    </dgm:pt>
    <dgm:pt modelId="{D9F14D77-85E5-4425-A6CA-BF15C815F882}" type="parTrans" cxnId="{25C91CCA-8B43-4093-9670-0321A4FF4AFA}">
      <dgm:prSet/>
      <dgm:spPr/>
      <dgm:t>
        <a:bodyPr/>
        <a:lstStyle/>
        <a:p>
          <a:endParaRPr lang="en-US"/>
        </a:p>
      </dgm:t>
    </dgm:pt>
    <dgm:pt modelId="{F8B4EF38-28B5-41C2-9B50-65DF98341682}" type="sibTrans" cxnId="{25C91CCA-8B43-4093-9670-0321A4FF4AFA}">
      <dgm:prSet/>
      <dgm:spPr/>
      <dgm:t>
        <a:bodyPr/>
        <a:lstStyle/>
        <a:p>
          <a:endParaRPr lang="en-US"/>
        </a:p>
      </dgm:t>
    </dgm:pt>
    <dgm:pt modelId="{9A9E9B20-CA37-4806-BAD4-3923D9DC75E6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Predicting the top Movies </a:t>
          </a:r>
        </a:p>
      </dgm:t>
    </dgm:pt>
    <dgm:pt modelId="{FAD66357-FF06-4370-AC9D-46A5EE03616A}" type="parTrans" cxnId="{103BA8F6-9071-41C8-B694-633979D4DC93}">
      <dgm:prSet/>
      <dgm:spPr/>
      <dgm:t>
        <a:bodyPr/>
        <a:lstStyle/>
        <a:p>
          <a:endParaRPr lang="en-US"/>
        </a:p>
      </dgm:t>
    </dgm:pt>
    <dgm:pt modelId="{FBFFA31B-7E8A-4B12-840D-140554C53F92}" type="sibTrans" cxnId="{103BA8F6-9071-41C8-B694-633979D4DC93}">
      <dgm:prSet/>
      <dgm:spPr/>
      <dgm:t>
        <a:bodyPr/>
        <a:lstStyle/>
        <a:p>
          <a:endParaRPr lang="en-US"/>
        </a:p>
      </dgm:t>
    </dgm:pt>
    <dgm:pt modelId="{7A5067B7-C4E4-459C-BBB1-09E3CDC35ACA}" type="pres">
      <dgm:prSet presAssocID="{A241A539-2B6A-49E4-B8B6-DDB2B029CB36}" presName="cycle" presStyleCnt="0">
        <dgm:presLayoutVars>
          <dgm:dir/>
          <dgm:resizeHandles val="exact"/>
        </dgm:presLayoutVars>
      </dgm:prSet>
      <dgm:spPr/>
    </dgm:pt>
    <dgm:pt modelId="{B5F74278-6B45-403A-AC46-4F1C04A01EAC}" type="pres">
      <dgm:prSet presAssocID="{0F9B1831-93EF-4444-96BB-2613BF3B143B}" presName="node" presStyleLbl="node1" presStyleIdx="0" presStyleCnt="6">
        <dgm:presLayoutVars>
          <dgm:bulletEnabled val="1"/>
        </dgm:presLayoutVars>
      </dgm:prSet>
      <dgm:spPr/>
    </dgm:pt>
    <dgm:pt modelId="{BB2CC5BD-0455-43D6-B62C-F2303871CD0A}" type="pres">
      <dgm:prSet presAssocID="{792F464C-6B7C-4F46-9E98-DFD6594B6BAF}" presName="sibTrans" presStyleLbl="sibTrans2D1" presStyleIdx="0" presStyleCnt="6"/>
      <dgm:spPr/>
    </dgm:pt>
    <dgm:pt modelId="{53BDE0C2-B817-4E31-A46A-B8FD9348C082}" type="pres">
      <dgm:prSet presAssocID="{792F464C-6B7C-4F46-9E98-DFD6594B6BAF}" presName="connectorText" presStyleLbl="sibTrans2D1" presStyleIdx="0" presStyleCnt="6"/>
      <dgm:spPr/>
    </dgm:pt>
    <dgm:pt modelId="{848C1044-49F1-4369-85AE-C5E02190920A}" type="pres">
      <dgm:prSet presAssocID="{4B9C4639-60C3-4BEE-8BB9-4DF3440BBB95}" presName="node" presStyleLbl="node1" presStyleIdx="1" presStyleCnt="6">
        <dgm:presLayoutVars>
          <dgm:bulletEnabled val="1"/>
        </dgm:presLayoutVars>
      </dgm:prSet>
      <dgm:spPr/>
    </dgm:pt>
    <dgm:pt modelId="{63653A22-AE61-402F-9543-90715D6136F3}" type="pres">
      <dgm:prSet presAssocID="{432BF1DA-3A37-4A86-BE97-F9ED473ED58E}" presName="sibTrans" presStyleLbl="sibTrans2D1" presStyleIdx="1" presStyleCnt="6"/>
      <dgm:spPr/>
    </dgm:pt>
    <dgm:pt modelId="{21C79933-700D-4451-953E-35D620111828}" type="pres">
      <dgm:prSet presAssocID="{432BF1DA-3A37-4A86-BE97-F9ED473ED58E}" presName="connectorText" presStyleLbl="sibTrans2D1" presStyleIdx="1" presStyleCnt="6"/>
      <dgm:spPr/>
    </dgm:pt>
    <dgm:pt modelId="{7296A3D3-8865-4245-8FB0-47F29F45F436}" type="pres">
      <dgm:prSet presAssocID="{0CAFD6E8-B950-4F25-83DD-15A81F65670D}" presName="node" presStyleLbl="node1" presStyleIdx="2" presStyleCnt="6">
        <dgm:presLayoutVars>
          <dgm:bulletEnabled val="1"/>
        </dgm:presLayoutVars>
      </dgm:prSet>
      <dgm:spPr/>
    </dgm:pt>
    <dgm:pt modelId="{80AD59D6-8D1B-49FE-AB7C-0CAB7C03EE49}" type="pres">
      <dgm:prSet presAssocID="{1A4D419D-DD7D-40E8-BE58-E07C4C59530D}" presName="sibTrans" presStyleLbl="sibTrans2D1" presStyleIdx="2" presStyleCnt="6"/>
      <dgm:spPr/>
    </dgm:pt>
    <dgm:pt modelId="{82E409DF-84E6-47CD-98F8-05E3DE61C0CF}" type="pres">
      <dgm:prSet presAssocID="{1A4D419D-DD7D-40E8-BE58-E07C4C59530D}" presName="connectorText" presStyleLbl="sibTrans2D1" presStyleIdx="2" presStyleCnt="6"/>
      <dgm:spPr/>
    </dgm:pt>
    <dgm:pt modelId="{B7698EED-32B5-47F3-B14A-5CCCDC153353}" type="pres">
      <dgm:prSet presAssocID="{6BA89F01-B41B-44A8-9877-3B87745A0155}" presName="node" presStyleLbl="node1" presStyleIdx="3" presStyleCnt="6" custRadScaleRad="100128">
        <dgm:presLayoutVars>
          <dgm:bulletEnabled val="1"/>
        </dgm:presLayoutVars>
      </dgm:prSet>
      <dgm:spPr/>
    </dgm:pt>
    <dgm:pt modelId="{E9E542BC-9223-43BE-B395-8278E2E09E90}" type="pres">
      <dgm:prSet presAssocID="{A0707199-37EF-43EE-9781-3B24595CDCAA}" presName="sibTrans" presStyleLbl="sibTrans2D1" presStyleIdx="3" presStyleCnt="6"/>
      <dgm:spPr/>
    </dgm:pt>
    <dgm:pt modelId="{366BCD72-AD2F-4B08-A077-8EB62629BE78}" type="pres">
      <dgm:prSet presAssocID="{A0707199-37EF-43EE-9781-3B24595CDCAA}" presName="connectorText" presStyleLbl="sibTrans2D1" presStyleIdx="3" presStyleCnt="6"/>
      <dgm:spPr/>
    </dgm:pt>
    <dgm:pt modelId="{74531DE0-21BA-4F09-941B-BFC00F87F898}" type="pres">
      <dgm:prSet presAssocID="{243FDD86-2E6F-4FFC-BCCC-BC84DDF2DD35}" presName="node" presStyleLbl="node1" presStyleIdx="4" presStyleCnt="6">
        <dgm:presLayoutVars>
          <dgm:bulletEnabled val="1"/>
        </dgm:presLayoutVars>
      </dgm:prSet>
      <dgm:spPr/>
    </dgm:pt>
    <dgm:pt modelId="{29527E1A-09C4-4B86-B3B3-9A288CCC5097}" type="pres">
      <dgm:prSet presAssocID="{F8B4EF38-28B5-41C2-9B50-65DF98341682}" presName="sibTrans" presStyleLbl="sibTrans2D1" presStyleIdx="4" presStyleCnt="6"/>
      <dgm:spPr/>
    </dgm:pt>
    <dgm:pt modelId="{D75E345C-C041-48B2-9548-636E478CD1B8}" type="pres">
      <dgm:prSet presAssocID="{F8B4EF38-28B5-41C2-9B50-65DF98341682}" presName="connectorText" presStyleLbl="sibTrans2D1" presStyleIdx="4" presStyleCnt="6"/>
      <dgm:spPr/>
    </dgm:pt>
    <dgm:pt modelId="{F3063093-3061-40EE-B8B9-9928EEC24714}" type="pres">
      <dgm:prSet presAssocID="{9A9E9B20-CA37-4806-BAD4-3923D9DC75E6}" presName="node" presStyleLbl="node1" presStyleIdx="5" presStyleCnt="6">
        <dgm:presLayoutVars>
          <dgm:bulletEnabled val="1"/>
        </dgm:presLayoutVars>
      </dgm:prSet>
      <dgm:spPr/>
    </dgm:pt>
    <dgm:pt modelId="{B15C4BFB-D17B-4719-98AA-12CEA1FF9057}" type="pres">
      <dgm:prSet presAssocID="{FBFFA31B-7E8A-4B12-840D-140554C53F92}" presName="sibTrans" presStyleLbl="sibTrans2D1" presStyleIdx="5" presStyleCnt="6"/>
      <dgm:spPr/>
    </dgm:pt>
    <dgm:pt modelId="{7877BC40-F852-4F0F-865D-09BD08465FBF}" type="pres">
      <dgm:prSet presAssocID="{FBFFA31B-7E8A-4B12-840D-140554C53F92}" presName="connectorText" presStyleLbl="sibTrans2D1" presStyleIdx="5" presStyleCnt="6"/>
      <dgm:spPr/>
    </dgm:pt>
  </dgm:ptLst>
  <dgm:cxnLst>
    <dgm:cxn modelId="{DB4A8400-1D87-4831-A4E5-A7B49AC72832}" type="presOf" srcId="{FBFFA31B-7E8A-4B12-840D-140554C53F92}" destId="{7877BC40-F852-4F0F-865D-09BD08465FBF}" srcOrd="1" destOrd="0" presId="urn:microsoft.com/office/officeart/2005/8/layout/cycle2"/>
    <dgm:cxn modelId="{AB70F707-A4C8-4DCD-8140-8E7B89F93595}" srcId="{A241A539-2B6A-49E4-B8B6-DDB2B029CB36}" destId="{0CAFD6E8-B950-4F25-83DD-15A81F65670D}" srcOrd="2" destOrd="0" parTransId="{37429F5A-3747-4D08-9405-E599E6F20F01}" sibTransId="{1A4D419D-DD7D-40E8-BE58-E07C4C59530D}"/>
    <dgm:cxn modelId="{4869C608-C500-4DA2-B45E-85388778292C}" type="presOf" srcId="{432BF1DA-3A37-4A86-BE97-F9ED473ED58E}" destId="{63653A22-AE61-402F-9543-90715D6136F3}" srcOrd="0" destOrd="0" presId="urn:microsoft.com/office/officeart/2005/8/layout/cycle2"/>
    <dgm:cxn modelId="{D0C63A15-DB36-4D44-9104-8ACC594B8F14}" type="presOf" srcId="{FBFFA31B-7E8A-4B12-840D-140554C53F92}" destId="{B15C4BFB-D17B-4719-98AA-12CEA1FF9057}" srcOrd="0" destOrd="0" presId="urn:microsoft.com/office/officeart/2005/8/layout/cycle2"/>
    <dgm:cxn modelId="{12990A17-B204-428B-8174-8FECFFA74943}" type="presOf" srcId="{6BA89F01-B41B-44A8-9877-3B87745A0155}" destId="{B7698EED-32B5-47F3-B14A-5CCCDC153353}" srcOrd="0" destOrd="0" presId="urn:microsoft.com/office/officeart/2005/8/layout/cycle2"/>
    <dgm:cxn modelId="{5330431B-A863-495C-890B-F865CF6DAA6F}" type="presOf" srcId="{792F464C-6B7C-4F46-9E98-DFD6594B6BAF}" destId="{53BDE0C2-B817-4E31-A46A-B8FD9348C082}" srcOrd="1" destOrd="0" presId="urn:microsoft.com/office/officeart/2005/8/layout/cycle2"/>
    <dgm:cxn modelId="{810EB624-1BC0-43EA-922F-4BB743EDDD23}" type="presOf" srcId="{A0707199-37EF-43EE-9781-3B24595CDCAA}" destId="{E9E542BC-9223-43BE-B395-8278E2E09E90}" srcOrd="0" destOrd="0" presId="urn:microsoft.com/office/officeart/2005/8/layout/cycle2"/>
    <dgm:cxn modelId="{A113E42D-CAA6-46EB-A0F8-A1B68D3A37B1}" type="presOf" srcId="{F8B4EF38-28B5-41C2-9B50-65DF98341682}" destId="{D75E345C-C041-48B2-9548-636E478CD1B8}" srcOrd="1" destOrd="0" presId="urn:microsoft.com/office/officeart/2005/8/layout/cycle2"/>
    <dgm:cxn modelId="{479E9B47-DB35-4F68-A15C-274E4F868181}" type="presOf" srcId="{1A4D419D-DD7D-40E8-BE58-E07C4C59530D}" destId="{80AD59D6-8D1B-49FE-AB7C-0CAB7C03EE49}" srcOrd="0" destOrd="0" presId="urn:microsoft.com/office/officeart/2005/8/layout/cycle2"/>
    <dgm:cxn modelId="{428A614F-C88C-4923-8A47-57F923F984BD}" type="presOf" srcId="{432BF1DA-3A37-4A86-BE97-F9ED473ED58E}" destId="{21C79933-700D-4451-953E-35D620111828}" srcOrd="1" destOrd="0" presId="urn:microsoft.com/office/officeart/2005/8/layout/cycle2"/>
    <dgm:cxn modelId="{B1CC5360-BEAF-429A-9D45-E3F13632A11D}" type="presOf" srcId="{0F9B1831-93EF-4444-96BB-2613BF3B143B}" destId="{B5F74278-6B45-403A-AC46-4F1C04A01EAC}" srcOrd="0" destOrd="0" presId="urn:microsoft.com/office/officeart/2005/8/layout/cycle2"/>
    <dgm:cxn modelId="{D4B25F6E-CAA1-44B8-8C3E-23B7AA710E41}" srcId="{A241A539-2B6A-49E4-B8B6-DDB2B029CB36}" destId="{4B9C4639-60C3-4BEE-8BB9-4DF3440BBB95}" srcOrd="1" destOrd="0" parTransId="{32CAB440-F354-456E-B893-3CFC3F1C6DD4}" sibTransId="{432BF1DA-3A37-4A86-BE97-F9ED473ED58E}"/>
    <dgm:cxn modelId="{03E0756E-866F-43EB-B079-E64C2AE8B0CC}" type="presOf" srcId="{4B9C4639-60C3-4BEE-8BB9-4DF3440BBB95}" destId="{848C1044-49F1-4369-85AE-C5E02190920A}" srcOrd="0" destOrd="0" presId="urn:microsoft.com/office/officeart/2005/8/layout/cycle2"/>
    <dgm:cxn modelId="{CC2F4674-1330-4472-AEAA-A2135C07BCDF}" type="presOf" srcId="{A0707199-37EF-43EE-9781-3B24595CDCAA}" destId="{366BCD72-AD2F-4B08-A077-8EB62629BE78}" srcOrd="1" destOrd="0" presId="urn:microsoft.com/office/officeart/2005/8/layout/cycle2"/>
    <dgm:cxn modelId="{F00C5879-7ABA-4DE6-83F2-954523DFA263}" type="presOf" srcId="{A241A539-2B6A-49E4-B8B6-DDB2B029CB36}" destId="{7A5067B7-C4E4-459C-BBB1-09E3CDC35ACA}" srcOrd="0" destOrd="0" presId="urn:microsoft.com/office/officeart/2005/8/layout/cycle2"/>
    <dgm:cxn modelId="{01CB2981-4F45-40D6-8C1D-6C63D0E31347}" type="presOf" srcId="{0CAFD6E8-B950-4F25-83DD-15A81F65670D}" destId="{7296A3D3-8865-4245-8FB0-47F29F45F436}" srcOrd="0" destOrd="0" presId="urn:microsoft.com/office/officeart/2005/8/layout/cycle2"/>
    <dgm:cxn modelId="{2526028A-30D6-4215-81E7-194336B5DC70}" type="presOf" srcId="{F8B4EF38-28B5-41C2-9B50-65DF98341682}" destId="{29527E1A-09C4-4B86-B3B3-9A288CCC5097}" srcOrd="0" destOrd="0" presId="urn:microsoft.com/office/officeart/2005/8/layout/cycle2"/>
    <dgm:cxn modelId="{24F33196-53CF-4CE2-B9D1-D79EAC0B1808}" type="presOf" srcId="{9A9E9B20-CA37-4806-BAD4-3923D9DC75E6}" destId="{F3063093-3061-40EE-B8B9-9928EEC24714}" srcOrd="0" destOrd="0" presId="urn:microsoft.com/office/officeart/2005/8/layout/cycle2"/>
    <dgm:cxn modelId="{B58CFFAC-2542-4E8C-B184-85BAD9BD497A}" type="presOf" srcId="{1A4D419D-DD7D-40E8-BE58-E07C4C59530D}" destId="{82E409DF-84E6-47CD-98F8-05E3DE61C0CF}" srcOrd="1" destOrd="0" presId="urn:microsoft.com/office/officeart/2005/8/layout/cycle2"/>
    <dgm:cxn modelId="{E16388C1-D810-4B17-A7AD-A0222AA40B00}" srcId="{A241A539-2B6A-49E4-B8B6-DDB2B029CB36}" destId="{0F9B1831-93EF-4444-96BB-2613BF3B143B}" srcOrd="0" destOrd="0" parTransId="{FD9C17D3-70FA-4B71-B3D7-9685BF048A5F}" sibTransId="{792F464C-6B7C-4F46-9E98-DFD6594B6BAF}"/>
    <dgm:cxn modelId="{25C91CCA-8B43-4093-9670-0321A4FF4AFA}" srcId="{A241A539-2B6A-49E4-B8B6-DDB2B029CB36}" destId="{243FDD86-2E6F-4FFC-BCCC-BC84DDF2DD35}" srcOrd="4" destOrd="0" parTransId="{D9F14D77-85E5-4425-A6CA-BF15C815F882}" sibTransId="{F8B4EF38-28B5-41C2-9B50-65DF98341682}"/>
    <dgm:cxn modelId="{8E2CCACA-4309-4333-A830-78878773CB1D}" type="presOf" srcId="{792F464C-6B7C-4F46-9E98-DFD6594B6BAF}" destId="{BB2CC5BD-0455-43D6-B62C-F2303871CD0A}" srcOrd="0" destOrd="0" presId="urn:microsoft.com/office/officeart/2005/8/layout/cycle2"/>
    <dgm:cxn modelId="{B70A5ED8-EA7A-4BFF-8985-7049C6E05AF8}" srcId="{A241A539-2B6A-49E4-B8B6-DDB2B029CB36}" destId="{6BA89F01-B41B-44A8-9877-3B87745A0155}" srcOrd="3" destOrd="0" parTransId="{BC5041BA-CD6C-47B5-B1E7-56D4D7BE1620}" sibTransId="{A0707199-37EF-43EE-9781-3B24595CDCAA}"/>
    <dgm:cxn modelId="{103BA8F6-9071-41C8-B694-633979D4DC93}" srcId="{A241A539-2B6A-49E4-B8B6-DDB2B029CB36}" destId="{9A9E9B20-CA37-4806-BAD4-3923D9DC75E6}" srcOrd="5" destOrd="0" parTransId="{FAD66357-FF06-4370-AC9D-46A5EE03616A}" sibTransId="{FBFFA31B-7E8A-4B12-840D-140554C53F92}"/>
    <dgm:cxn modelId="{63A4E3FB-C5C0-42DB-8684-1CBC9EA2A454}" type="presOf" srcId="{243FDD86-2E6F-4FFC-BCCC-BC84DDF2DD35}" destId="{74531DE0-21BA-4F09-941B-BFC00F87F898}" srcOrd="0" destOrd="0" presId="urn:microsoft.com/office/officeart/2005/8/layout/cycle2"/>
    <dgm:cxn modelId="{000BAB3E-AFD5-4AE3-B696-DD8B182AD6A3}" type="presParOf" srcId="{7A5067B7-C4E4-459C-BBB1-09E3CDC35ACA}" destId="{B5F74278-6B45-403A-AC46-4F1C04A01EAC}" srcOrd="0" destOrd="0" presId="urn:microsoft.com/office/officeart/2005/8/layout/cycle2"/>
    <dgm:cxn modelId="{B6EEE0FB-3F4C-459F-A25E-13C1830C35A4}" type="presParOf" srcId="{7A5067B7-C4E4-459C-BBB1-09E3CDC35ACA}" destId="{BB2CC5BD-0455-43D6-B62C-F2303871CD0A}" srcOrd="1" destOrd="0" presId="urn:microsoft.com/office/officeart/2005/8/layout/cycle2"/>
    <dgm:cxn modelId="{2A6690E5-7973-4B1F-84C7-CDA5D4F2159C}" type="presParOf" srcId="{BB2CC5BD-0455-43D6-B62C-F2303871CD0A}" destId="{53BDE0C2-B817-4E31-A46A-B8FD9348C082}" srcOrd="0" destOrd="0" presId="urn:microsoft.com/office/officeart/2005/8/layout/cycle2"/>
    <dgm:cxn modelId="{C05D46BB-94DB-49D6-A8C5-4B5110587F9F}" type="presParOf" srcId="{7A5067B7-C4E4-459C-BBB1-09E3CDC35ACA}" destId="{848C1044-49F1-4369-85AE-C5E02190920A}" srcOrd="2" destOrd="0" presId="urn:microsoft.com/office/officeart/2005/8/layout/cycle2"/>
    <dgm:cxn modelId="{DDF01AB9-D69F-46E9-B13C-0D8BEACA5C0F}" type="presParOf" srcId="{7A5067B7-C4E4-459C-BBB1-09E3CDC35ACA}" destId="{63653A22-AE61-402F-9543-90715D6136F3}" srcOrd="3" destOrd="0" presId="urn:microsoft.com/office/officeart/2005/8/layout/cycle2"/>
    <dgm:cxn modelId="{B2F165CF-C4C5-4045-9560-D12F6D2568B8}" type="presParOf" srcId="{63653A22-AE61-402F-9543-90715D6136F3}" destId="{21C79933-700D-4451-953E-35D620111828}" srcOrd="0" destOrd="0" presId="urn:microsoft.com/office/officeart/2005/8/layout/cycle2"/>
    <dgm:cxn modelId="{C82A41BE-B34A-4343-A44D-880A49D61B4E}" type="presParOf" srcId="{7A5067B7-C4E4-459C-BBB1-09E3CDC35ACA}" destId="{7296A3D3-8865-4245-8FB0-47F29F45F436}" srcOrd="4" destOrd="0" presId="urn:microsoft.com/office/officeart/2005/8/layout/cycle2"/>
    <dgm:cxn modelId="{8A92D5D9-B80F-4DDF-B868-BBF18816CCAC}" type="presParOf" srcId="{7A5067B7-C4E4-459C-BBB1-09E3CDC35ACA}" destId="{80AD59D6-8D1B-49FE-AB7C-0CAB7C03EE49}" srcOrd="5" destOrd="0" presId="urn:microsoft.com/office/officeart/2005/8/layout/cycle2"/>
    <dgm:cxn modelId="{38574B3B-69C4-43D8-A56A-1D09823EEE8A}" type="presParOf" srcId="{80AD59D6-8D1B-49FE-AB7C-0CAB7C03EE49}" destId="{82E409DF-84E6-47CD-98F8-05E3DE61C0CF}" srcOrd="0" destOrd="0" presId="urn:microsoft.com/office/officeart/2005/8/layout/cycle2"/>
    <dgm:cxn modelId="{955BC6C9-00E7-4652-8577-DF3D0DACB037}" type="presParOf" srcId="{7A5067B7-C4E4-459C-BBB1-09E3CDC35ACA}" destId="{B7698EED-32B5-47F3-B14A-5CCCDC153353}" srcOrd="6" destOrd="0" presId="urn:microsoft.com/office/officeart/2005/8/layout/cycle2"/>
    <dgm:cxn modelId="{4D42F5C8-8EC3-4FD6-AED3-A459C0EB9C83}" type="presParOf" srcId="{7A5067B7-C4E4-459C-BBB1-09E3CDC35ACA}" destId="{E9E542BC-9223-43BE-B395-8278E2E09E90}" srcOrd="7" destOrd="0" presId="urn:microsoft.com/office/officeart/2005/8/layout/cycle2"/>
    <dgm:cxn modelId="{F0DF06E1-B15C-4A28-88ED-F229A4830575}" type="presParOf" srcId="{E9E542BC-9223-43BE-B395-8278E2E09E90}" destId="{366BCD72-AD2F-4B08-A077-8EB62629BE78}" srcOrd="0" destOrd="0" presId="urn:microsoft.com/office/officeart/2005/8/layout/cycle2"/>
    <dgm:cxn modelId="{7FDFBC8B-4FA1-497F-A72F-CD257108964A}" type="presParOf" srcId="{7A5067B7-C4E4-459C-BBB1-09E3CDC35ACA}" destId="{74531DE0-21BA-4F09-941B-BFC00F87F898}" srcOrd="8" destOrd="0" presId="urn:microsoft.com/office/officeart/2005/8/layout/cycle2"/>
    <dgm:cxn modelId="{245CB5BB-AB9C-409C-B717-8421861C35B1}" type="presParOf" srcId="{7A5067B7-C4E4-459C-BBB1-09E3CDC35ACA}" destId="{29527E1A-09C4-4B86-B3B3-9A288CCC5097}" srcOrd="9" destOrd="0" presId="urn:microsoft.com/office/officeart/2005/8/layout/cycle2"/>
    <dgm:cxn modelId="{F51CD7E3-AA99-4AFA-A099-89C357659F74}" type="presParOf" srcId="{29527E1A-09C4-4B86-B3B3-9A288CCC5097}" destId="{D75E345C-C041-48B2-9548-636E478CD1B8}" srcOrd="0" destOrd="0" presId="urn:microsoft.com/office/officeart/2005/8/layout/cycle2"/>
    <dgm:cxn modelId="{7195D3EB-4961-4E07-A314-E6F6589A4485}" type="presParOf" srcId="{7A5067B7-C4E4-459C-BBB1-09E3CDC35ACA}" destId="{F3063093-3061-40EE-B8B9-9928EEC24714}" srcOrd="10" destOrd="0" presId="urn:microsoft.com/office/officeart/2005/8/layout/cycle2"/>
    <dgm:cxn modelId="{6F4DF4FB-FF1C-48A8-B4D9-8C042C6ACF86}" type="presParOf" srcId="{7A5067B7-C4E4-459C-BBB1-09E3CDC35ACA}" destId="{B15C4BFB-D17B-4719-98AA-12CEA1FF9057}" srcOrd="11" destOrd="0" presId="urn:microsoft.com/office/officeart/2005/8/layout/cycle2"/>
    <dgm:cxn modelId="{28E7D1FE-16E0-4BAC-921D-C787B8144DD1}" type="presParOf" srcId="{B15C4BFB-D17B-4719-98AA-12CEA1FF9057}" destId="{7877BC40-F852-4F0F-865D-09BD08465FBF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F74278-6B45-403A-AC46-4F1C04A01EAC}">
      <dsp:nvSpPr>
        <dsp:cNvPr id="0" name=""/>
        <dsp:cNvSpPr/>
      </dsp:nvSpPr>
      <dsp:spPr>
        <a:xfrm>
          <a:off x="2824632" y="2072"/>
          <a:ext cx="1079257" cy="1079257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Web scraping </a:t>
          </a:r>
        </a:p>
      </dsp:txBody>
      <dsp:txXfrm>
        <a:off x="2982686" y="160126"/>
        <a:ext cx="763149" cy="763149"/>
      </dsp:txXfrm>
    </dsp:sp>
    <dsp:sp modelId="{BB2CC5BD-0455-43D6-B62C-F2303871CD0A}">
      <dsp:nvSpPr>
        <dsp:cNvPr id="0" name=""/>
        <dsp:cNvSpPr/>
      </dsp:nvSpPr>
      <dsp:spPr>
        <a:xfrm rot="1800000">
          <a:off x="3915365" y="760434"/>
          <a:ext cx="286404" cy="36424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3921121" y="811804"/>
        <a:ext cx="200483" cy="218549"/>
      </dsp:txXfrm>
    </dsp:sp>
    <dsp:sp modelId="{848C1044-49F1-4369-85AE-C5E02190920A}">
      <dsp:nvSpPr>
        <dsp:cNvPr id="0" name=""/>
        <dsp:cNvSpPr/>
      </dsp:nvSpPr>
      <dsp:spPr>
        <a:xfrm>
          <a:off x="4227285" y="811894"/>
          <a:ext cx="1079257" cy="1079257"/>
        </a:xfrm>
        <a:prstGeom prst="ellipse">
          <a:avLst/>
        </a:prstGeom>
        <a:gradFill rotWithShape="0">
          <a:gsLst>
            <a:gs pos="0">
              <a:schemeClr val="accent4">
                <a:hueOff val="-3419998"/>
                <a:satOff val="-6720"/>
                <a:lumOff val="2196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3419998"/>
                <a:satOff val="-6720"/>
                <a:lumOff val="2196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Data cleaning</a:t>
          </a:r>
        </a:p>
      </dsp:txBody>
      <dsp:txXfrm>
        <a:off x="4385339" y="969948"/>
        <a:ext cx="763149" cy="763149"/>
      </dsp:txXfrm>
    </dsp:sp>
    <dsp:sp modelId="{63653A22-AE61-402F-9543-90715D6136F3}">
      <dsp:nvSpPr>
        <dsp:cNvPr id="0" name=""/>
        <dsp:cNvSpPr/>
      </dsp:nvSpPr>
      <dsp:spPr>
        <a:xfrm rot="5400000">
          <a:off x="4623711" y="1971114"/>
          <a:ext cx="286404" cy="36424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-3419998"/>
                <a:satOff val="-6720"/>
                <a:lumOff val="2196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3419998"/>
                <a:satOff val="-6720"/>
                <a:lumOff val="2196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4666672" y="2001004"/>
        <a:ext cx="200483" cy="218549"/>
      </dsp:txXfrm>
    </dsp:sp>
    <dsp:sp modelId="{7296A3D3-8865-4245-8FB0-47F29F45F436}">
      <dsp:nvSpPr>
        <dsp:cNvPr id="0" name=""/>
        <dsp:cNvSpPr/>
      </dsp:nvSpPr>
      <dsp:spPr>
        <a:xfrm>
          <a:off x="4227285" y="2431538"/>
          <a:ext cx="1079257" cy="1079257"/>
        </a:xfrm>
        <a:prstGeom prst="ellipse">
          <a:avLst/>
        </a:prstGeom>
        <a:gradFill rotWithShape="0">
          <a:gsLst>
            <a:gs pos="0">
              <a:schemeClr val="accent4">
                <a:hueOff val="-6839996"/>
                <a:satOff val="-13440"/>
                <a:lumOff val="4392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6839996"/>
                <a:satOff val="-13440"/>
                <a:lumOff val="4392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bg2"/>
              </a:solidFill>
            </a:rPr>
            <a:t>Models application</a:t>
          </a:r>
        </a:p>
      </dsp:txBody>
      <dsp:txXfrm>
        <a:off x="4385339" y="2589592"/>
        <a:ext cx="763149" cy="763149"/>
      </dsp:txXfrm>
    </dsp:sp>
    <dsp:sp modelId="{80AD59D6-8D1B-49FE-AB7C-0CAB7C03EE49}">
      <dsp:nvSpPr>
        <dsp:cNvPr id="0" name=""/>
        <dsp:cNvSpPr/>
      </dsp:nvSpPr>
      <dsp:spPr>
        <a:xfrm rot="8996192">
          <a:off x="3929139" y="3190921"/>
          <a:ext cx="286954" cy="36424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-6839996"/>
                <a:satOff val="-13440"/>
                <a:lumOff val="4392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6839996"/>
                <a:satOff val="-13440"/>
                <a:lumOff val="4392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10800000">
        <a:off x="4009434" y="3242208"/>
        <a:ext cx="200868" cy="218549"/>
      </dsp:txXfrm>
    </dsp:sp>
    <dsp:sp modelId="{B7698EED-32B5-47F3-B14A-5CCCDC153353}">
      <dsp:nvSpPr>
        <dsp:cNvPr id="0" name=""/>
        <dsp:cNvSpPr/>
      </dsp:nvSpPr>
      <dsp:spPr>
        <a:xfrm>
          <a:off x="2824632" y="3243433"/>
          <a:ext cx="1079257" cy="1079257"/>
        </a:xfrm>
        <a:prstGeom prst="ellipse">
          <a:avLst/>
        </a:prstGeom>
        <a:gradFill rotWithShape="0">
          <a:gsLst>
            <a:gs pos="0">
              <a:schemeClr val="accent4">
                <a:hueOff val="-10259995"/>
                <a:satOff val="-20160"/>
                <a:lumOff val="658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10259995"/>
                <a:satOff val="-20160"/>
                <a:lumOff val="658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bg2"/>
              </a:solidFill>
            </a:rPr>
            <a:t>Data validation</a:t>
          </a:r>
        </a:p>
      </dsp:txBody>
      <dsp:txXfrm>
        <a:off x="2982686" y="3401487"/>
        <a:ext cx="763149" cy="763149"/>
      </dsp:txXfrm>
    </dsp:sp>
    <dsp:sp modelId="{E9E542BC-9223-43BE-B395-8278E2E09E90}">
      <dsp:nvSpPr>
        <dsp:cNvPr id="0" name=""/>
        <dsp:cNvSpPr/>
      </dsp:nvSpPr>
      <dsp:spPr>
        <a:xfrm rot="12603808">
          <a:off x="2526486" y="3199058"/>
          <a:ext cx="286954" cy="36424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-10259995"/>
                <a:satOff val="-20160"/>
                <a:lumOff val="658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10259995"/>
                <a:satOff val="-20160"/>
                <a:lumOff val="658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10800000">
        <a:off x="2606781" y="3293471"/>
        <a:ext cx="200868" cy="218549"/>
      </dsp:txXfrm>
    </dsp:sp>
    <dsp:sp modelId="{74531DE0-21BA-4F09-941B-BFC00F87F898}">
      <dsp:nvSpPr>
        <dsp:cNvPr id="0" name=""/>
        <dsp:cNvSpPr/>
      </dsp:nvSpPr>
      <dsp:spPr>
        <a:xfrm>
          <a:off x="1421979" y="2431538"/>
          <a:ext cx="1079257" cy="1079257"/>
        </a:xfrm>
        <a:prstGeom prst="ellipse">
          <a:avLst/>
        </a:prstGeom>
        <a:gradFill rotWithShape="0">
          <a:gsLst>
            <a:gs pos="0">
              <a:schemeClr val="accent4">
                <a:hueOff val="-13679993"/>
                <a:satOff val="-26880"/>
                <a:lumOff val="8784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13679993"/>
                <a:satOff val="-26880"/>
                <a:lumOff val="8784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bg2"/>
              </a:solidFill>
            </a:rPr>
            <a:t>Data visualizing</a:t>
          </a:r>
        </a:p>
      </dsp:txBody>
      <dsp:txXfrm>
        <a:off x="1580033" y="2589592"/>
        <a:ext cx="763149" cy="763149"/>
      </dsp:txXfrm>
    </dsp:sp>
    <dsp:sp modelId="{29527E1A-09C4-4B86-B3B3-9A288CCC5097}">
      <dsp:nvSpPr>
        <dsp:cNvPr id="0" name=""/>
        <dsp:cNvSpPr/>
      </dsp:nvSpPr>
      <dsp:spPr>
        <a:xfrm rot="16200000">
          <a:off x="1818406" y="1987326"/>
          <a:ext cx="286404" cy="36424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-13679993"/>
                <a:satOff val="-26880"/>
                <a:lumOff val="8784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13679993"/>
                <a:satOff val="-26880"/>
                <a:lumOff val="8784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1861367" y="2103137"/>
        <a:ext cx="200483" cy="218549"/>
      </dsp:txXfrm>
    </dsp:sp>
    <dsp:sp modelId="{F3063093-3061-40EE-B8B9-9928EEC24714}">
      <dsp:nvSpPr>
        <dsp:cNvPr id="0" name=""/>
        <dsp:cNvSpPr/>
      </dsp:nvSpPr>
      <dsp:spPr>
        <a:xfrm>
          <a:off x="1421979" y="811894"/>
          <a:ext cx="1079257" cy="1079257"/>
        </a:xfrm>
        <a:prstGeom prst="ellipse">
          <a:avLst/>
        </a:prstGeom>
        <a:gradFill rotWithShape="0">
          <a:gsLst>
            <a:gs pos="0">
              <a:schemeClr val="accent4">
                <a:hueOff val="-17099991"/>
                <a:satOff val="-33600"/>
                <a:lumOff val="1098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17099991"/>
                <a:satOff val="-33600"/>
                <a:lumOff val="1098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</a:rPr>
            <a:t>Predicting the top Movies </a:t>
          </a:r>
        </a:p>
      </dsp:txBody>
      <dsp:txXfrm>
        <a:off x="1580033" y="969948"/>
        <a:ext cx="763149" cy="763149"/>
      </dsp:txXfrm>
    </dsp:sp>
    <dsp:sp modelId="{B15C4BFB-D17B-4719-98AA-12CEA1FF9057}">
      <dsp:nvSpPr>
        <dsp:cNvPr id="0" name=""/>
        <dsp:cNvSpPr/>
      </dsp:nvSpPr>
      <dsp:spPr>
        <a:xfrm rot="19800000">
          <a:off x="2512712" y="768540"/>
          <a:ext cx="286404" cy="36424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-17099991"/>
                <a:satOff val="-33600"/>
                <a:lumOff val="1098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17099991"/>
                <a:satOff val="-33600"/>
                <a:lumOff val="1098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2518468" y="862870"/>
        <a:ext cx="200483" cy="2185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866726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ecafb401c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ecafb401c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00834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ecc07f8bc7_0_9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ecc07f8bc7_0_9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58022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ecaf1dbd2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ecaf1dbd25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06898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ecafb401c1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ecafb401c1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74610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ecaf1dbd25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ecaf1dbd25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22967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ef1156a5b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ef1156a5b4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8143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ecc07f8bc7_0_9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ecc07f8bc7_0_9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99317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ef1156a5b4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ef1156a5b4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6262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ecc07f8bc7_0_9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ecc07f8bc7_0_9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19687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ecc07f8bc7_0_9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ecc07f8bc7_0_9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9468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3913" y="-30324"/>
            <a:ext cx="9251826" cy="520414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702600" y="671800"/>
            <a:ext cx="3802500" cy="3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702600" y="3630700"/>
            <a:ext cx="38025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104175" y="360655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850725" y="829492"/>
            <a:ext cx="203100" cy="2544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2838225" y="72855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584225" y="4295800"/>
            <a:ext cx="109200" cy="136800"/>
          </a:xfrm>
          <a:prstGeom prst="star4">
            <a:avLst>
              <a:gd name="adj" fmla="val 12011"/>
            </a:avLst>
          </a:prstGeom>
          <a:solidFill>
            <a:schemeClr val="dk1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669000" y="185885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529725" y="2810625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537575" y="4160800"/>
            <a:ext cx="203100" cy="254400"/>
          </a:xfrm>
          <a:prstGeom prst="star4">
            <a:avLst>
              <a:gd name="adj" fmla="val 12011"/>
            </a:avLst>
          </a:prstGeom>
          <a:solidFill>
            <a:schemeClr val="dk1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1065700" y="476090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685575" y="53500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932825" y="2379505"/>
            <a:ext cx="280200" cy="3507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4924150" y="829500"/>
            <a:ext cx="109200" cy="136800"/>
          </a:xfrm>
          <a:prstGeom prst="star4">
            <a:avLst>
              <a:gd name="adj" fmla="val 12011"/>
            </a:avLst>
          </a:prstGeom>
          <a:solidFill>
            <a:schemeClr val="dk1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BLANK_1_1_1_1_1_2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7401" y="-37913"/>
            <a:ext cx="9278802" cy="5219326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27"/>
          <p:cNvSpPr txBox="1">
            <a:spLocks noGrp="1"/>
          </p:cNvSpPr>
          <p:nvPr>
            <p:ph type="title"/>
          </p:nvPr>
        </p:nvSpPr>
        <p:spPr>
          <a:xfrm>
            <a:off x="3960440" y="1392726"/>
            <a:ext cx="20079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1" name="Google Shape;361;p27"/>
          <p:cNvSpPr txBox="1">
            <a:spLocks noGrp="1"/>
          </p:cNvSpPr>
          <p:nvPr>
            <p:ph type="subTitle" idx="1"/>
          </p:nvPr>
        </p:nvSpPr>
        <p:spPr>
          <a:xfrm>
            <a:off x="3960440" y="1885164"/>
            <a:ext cx="20079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27"/>
          <p:cNvSpPr txBox="1">
            <a:spLocks noGrp="1"/>
          </p:cNvSpPr>
          <p:nvPr>
            <p:ph type="title" idx="2"/>
          </p:nvPr>
        </p:nvSpPr>
        <p:spPr>
          <a:xfrm>
            <a:off x="3960440" y="2499464"/>
            <a:ext cx="20079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3" name="Google Shape;363;p27"/>
          <p:cNvSpPr txBox="1">
            <a:spLocks noGrp="1"/>
          </p:cNvSpPr>
          <p:nvPr>
            <p:ph type="subTitle" idx="3"/>
          </p:nvPr>
        </p:nvSpPr>
        <p:spPr>
          <a:xfrm>
            <a:off x="3960440" y="2991901"/>
            <a:ext cx="20079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4" name="Google Shape;364;p27"/>
          <p:cNvSpPr txBox="1">
            <a:spLocks noGrp="1"/>
          </p:cNvSpPr>
          <p:nvPr>
            <p:ph type="title" idx="4"/>
          </p:nvPr>
        </p:nvSpPr>
        <p:spPr>
          <a:xfrm>
            <a:off x="3960440" y="3606211"/>
            <a:ext cx="20079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5" name="Google Shape;365;p27"/>
          <p:cNvSpPr txBox="1">
            <a:spLocks noGrp="1"/>
          </p:cNvSpPr>
          <p:nvPr>
            <p:ph type="subTitle" idx="5"/>
          </p:nvPr>
        </p:nvSpPr>
        <p:spPr>
          <a:xfrm>
            <a:off x="3960440" y="4098649"/>
            <a:ext cx="20079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27"/>
          <p:cNvSpPr txBox="1">
            <a:spLocks noGrp="1"/>
          </p:cNvSpPr>
          <p:nvPr>
            <p:ph type="title" idx="6"/>
          </p:nvPr>
        </p:nvSpPr>
        <p:spPr>
          <a:xfrm>
            <a:off x="6387442" y="3606211"/>
            <a:ext cx="20079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7" name="Google Shape;367;p27"/>
          <p:cNvSpPr txBox="1">
            <a:spLocks noGrp="1"/>
          </p:cNvSpPr>
          <p:nvPr>
            <p:ph type="subTitle" idx="7"/>
          </p:nvPr>
        </p:nvSpPr>
        <p:spPr>
          <a:xfrm>
            <a:off x="6387442" y="4098649"/>
            <a:ext cx="20079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27"/>
          <p:cNvSpPr txBox="1">
            <a:spLocks noGrp="1"/>
          </p:cNvSpPr>
          <p:nvPr>
            <p:ph type="title" idx="8"/>
          </p:nvPr>
        </p:nvSpPr>
        <p:spPr>
          <a:xfrm>
            <a:off x="6387453" y="1404226"/>
            <a:ext cx="20079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9" name="Google Shape;369;p27"/>
          <p:cNvSpPr txBox="1">
            <a:spLocks noGrp="1"/>
          </p:cNvSpPr>
          <p:nvPr>
            <p:ph type="subTitle" idx="9"/>
          </p:nvPr>
        </p:nvSpPr>
        <p:spPr>
          <a:xfrm>
            <a:off x="6387453" y="1885164"/>
            <a:ext cx="20079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27"/>
          <p:cNvSpPr txBox="1">
            <a:spLocks noGrp="1"/>
          </p:cNvSpPr>
          <p:nvPr>
            <p:ph type="title" idx="13"/>
          </p:nvPr>
        </p:nvSpPr>
        <p:spPr>
          <a:xfrm>
            <a:off x="6387453" y="2499486"/>
            <a:ext cx="20079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1" name="Google Shape;371;p27"/>
          <p:cNvSpPr txBox="1">
            <a:spLocks noGrp="1"/>
          </p:cNvSpPr>
          <p:nvPr>
            <p:ph type="subTitle" idx="14"/>
          </p:nvPr>
        </p:nvSpPr>
        <p:spPr>
          <a:xfrm>
            <a:off x="6387453" y="2991901"/>
            <a:ext cx="20079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27"/>
          <p:cNvSpPr txBox="1">
            <a:spLocks noGrp="1"/>
          </p:cNvSpPr>
          <p:nvPr>
            <p:ph type="title" idx="15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73" name="Google Shape;373;p27"/>
          <p:cNvGrpSpPr/>
          <p:nvPr/>
        </p:nvGrpSpPr>
        <p:grpSpPr>
          <a:xfrm>
            <a:off x="555250" y="403007"/>
            <a:ext cx="8306250" cy="4340393"/>
            <a:chOff x="555250" y="403007"/>
            <a:chExt cx="8306250" cy="4340393"/>
          </a:xfrm>
        </p:grpSpPr>
        <p:sp>
          <p:nvSpPr>
            <p:cNvPr id="374" name="Google Shape;374;p27"/>
            <p:cNvSpPr/>
            <p:nvPr/>
          </p:nvSpPr>
          <p:spPr>
            <a:xfrm>
              <a:off x="1662625" y="403007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7"/>
            <p:cNvSpPr/>
            <p:nvPr/>
          </p:nvSpPr>
          <p:spPr>
            <a:xfrm>
              <a:off x="3182550" y="1913400"/>
              <a:ext cx="158400" cy="19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7"/>
            <p:cNvSpPr/>
            <p:nvPr/>
          </p:nvSpPr>
          <p:spPr>
            <a:xfrm>
              <a:off x="555250" y="1012050"/>
              <a:ext cx="158400" cy="1983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7"/>
            <p:cNvSpPr/>
            <p:nvPr/>
          </p:nvSpPr>
          <p:spPr>
            <a:xfrm>
              <a:off x="749000" y="3606200"/>
              <a:ext cx="278100" cy="3483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7"/>
            <p:cNvSpPr/>
            <p:nvPr/>
          </p:nvSpPr>
          <p:spPr>
            <a:xfrm>
              <a:off x="7764100" y="6928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7"/>
            <p:cNvSpPr/>
            <p:nvPr/>
          </p:nvSpPr>
          <p:spPr>
            <a:xfrm>
              <a:off x="8655100" y="2230232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7"/>
            <p:cNvSpPr/>
            <p:nvPr/>
          </p:nvSpPr>
          <p:spPr>
            <a:xfrm>
              <a:off x="8545900" y="38808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7"/>
            <p:cNvSpPr/>
            <p:nvPr/>
          </p:nvSpPr>
          <p:spPr>
            <a:xfrm>
              <a:off x="2924725" y="460660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Google Shape;416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9637" y="-62176"/>
            <a:ext cx="9323274" cy="5267851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30"/>
          <p:cNvSpPr/>
          <p:nvPr/>
        </p:nvSpPr>
        <p:spPr>
          <a:xfrm>
            <a:off x="1284000" y="245560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0"/>
          <p:cNvSpPr/>
          <p:nvPr/>
        </p:nvSpPr>
        <p:spPr>
          <a:xfrm>
            <a:off x="752025" y="3713883"/>
            <a:ext cx="203100" cy="2547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0"/>
          <p:cNvSpPr/>
          <p:nvPr/>
        </p:nvSpPr>
        <p:spPr>
          <a:xfrm>
            <a:off x="7351350" y="1113900"/>
            <a:ext cx="203100" cy="2544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30"/>
          <p:cNvSpPr/>
          <p:nvPr/>
        </p:nvSpPr>
        <p:spPr>
          <a:xfrm>
            <a:off x="8233775" y="2391525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30"/>
          <p:cNvSpPr/>
          <p:nvPr/>
        </p:nvSpPr>
        <p:spPr>
          <a:xfrm>
            <a:off x="7554450" y="4396975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30"/>
          <p:cNvSpPr/>
          <p:nvPr/>
        </p:nvSpPr>
        <p:spPr>
          <a:xfrm>
            <a:off x="759725" y="54000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30"/>
          <p:cNvSpPr/>
          <p:nvPr/>
        </p:nvSpPr>
        <p:spPr>
          <a:xfrm>
            <a:off x="4719450" y="29085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30"/>
          <p:cNvSpPr/>
          <p:nvPr/>
        </p:nvSpPr>
        <p:spPr>
          <a:xfrm>
            <a:off x="3850075" y="477280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3126" y="-53074"/>
            <a:ext cx="9250252" cy="5249649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2741125" y="1964175"/>
            <a:ext cx="3661800" cy="12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2" hasCustomPrompt="1"/>
          </p:nvPr>
        </p:nvSpPr>
        <p:spPr>
          <a:xfrm>
            <a:off x="2862275" y="935550"/>
            <a:ext cx="3419400" cy="94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2741075" y="3286675"/>
            <a:ext cx="36618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8" name="Google Shape;28;p3"/>
          <p:cNvGrpSpPr/>
          <p:nvPr/>
        </p:nvGrpSpPr>
        <p:grpSpPr>
          <a:xfrm>
            <a:off x="715100" y="398188"/>
            <a:ext cx="8297825" cy="4207063"/>
            <a:chOff x="715100" y="398188"/>
            <a:chExt cx="8297825" cy="4207063"/>
          </a:xfrm>
        </p:grpSpPr>
        <p:sp>
          <p:nvSpPr>
            <p:cNvPr id="29" name="Google Shape;29;p3"/>
            <p:cNvSpPr/>
            <p:nvPr/>
          </p:nvSpPr>
          <p:spPr>
            <a:xfrm>
              <a:off x="6281675" y="1157520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3330000" y="851350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715100" y="2754570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2926575" y="1218413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8903725" y="261777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3220800" y="409550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5273050" y="4262950"/>
              <a:ext cx="273300" cy="3423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8220250" y="6746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1212075" y="398188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0451" y="-43225"/>
            <a:ext cx="9264902" cy="5229951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4"/>
          <p:cNvSpPr txBox="1">
            <a:spLocks noGrp="1"/>
          </p:cNvSpPr>
          <p:nvPr>
            <p:ph type="body" idx="1"/>
          </p:nvPr>
        </p:nvSpPr>
        <p:spPr>
          <a:xfrm>
            <a:off x="720000" y="1321700"/>
            <a:ext cx="7704000" cy="32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AutoNum type="arabicPeriod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2" name="Google Shape;42;p4"/>
          <p:cNvGrpSpPr/>
          <p:nvPr/>
        </p:nvGrpSpPr>
        <p:grpSpPr>
          <a:xfrm>
            <a:off x="605925" y="177125"/>
            <a:ext cx="8045050" cy="4499775"/>
            <a:chOff x="605925" y="177125"/>
            <a:chExt cx="8045050" cy="4499775"/>
          </a:xfrm>
        </p:grpSpPr>
        <p:sp>
          <p:nvSpPr>
            <p:cNvPr id="43" name="Google Shape;43;p4"/>
            <p:cNvSpPr/>
            <p:nvPr/>
          </p:nvSpPr>
          <p:spPr>
            <a:xfrm>
              <a:off x="8200475" y="62957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3181500" y="1771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761500" y="606783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605925" y="28106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7723125" y="2552225"/>
              <a:ext cx="206400" cy="2583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8541775" y="42629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2772350" y="454010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4138" y="-41699"/>
            <a:ext cx="9292277" cy="5226899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7"/>
          <p:cNvSpPr txBox="1">
            <a:spLocks noGrp="1"/>
          </p:cNvSpPr>
          <p:nvPr>
            <p:ph type="body" idx="1"/>
          </p:nvPr>
        </p:nvSpPr>
        <p:spPr>
          <a:xfrm>
            <a:off x="720000" y="1554150"/>
            <a:ext cx="4105200" cy="30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82" name="Google Shape;82;p7"/>
          <p:cNvGrpSpPr/>
          <p:nvPr/>
        </p:nvGrpSpPr>
        <p:grpSpPr>
          <a:xfrm>
            <a:off x="529725" y="535000"/>
            <a:ext cx="8051575" cy="4237900"/>
            <a:chOff x="529725" y="535000"/>
            <a:chExt cx="8051575" cy="4237900"/>
          </a:xfrm>
        </p:grpSpPr>
        <p:sp>
          <p:nvSpPr>
            <p:cNvPr id="83" name="Google Shape;83;p7"/>
            <p:cNvSpPr/>
            <p:nvPr/>
          </p:nvSpPr>
          <p:spPr>
            <a:xfrm>
              <a:off x="2896425" y="40221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8378200" y="875892"/>
              <a:ext cx="203100" cy="2544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7"/>
            <p:cNvSpPr/>
            <p:nvPr/>
          </p:nvSpPr>
          <p:spPr>
            <a:xfrm>
              <a:off x="4741463" y="4045775"/>
              <a:ext cx="334800" cy="4194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7"/>
            <p:cNvSpPr/>
            <p:nvPr/>
          </p:nvSpPr>
          <p:spPr>
            <a:xfrm>
              <a:off x="8213925" y="20455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dk1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7"/>
            <p:cNvSpPr/>
            <p:nvPr/>
          </p:nvSpPr>
          <p:spPr>
            <a:xfrm>
              <a:off x="5046275" y="13100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529725" y="28106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857675" y="4506350"/>
              <a:ext cx="162900" cy="2043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7"/>
            <p:cNvSpPr/>
            <p:nvPr/>
          </p:nvSpPr>
          <p:spPr>
            <a:xfrm>
              <a:off x="761775" y="535000"/>
              <a:ext cx="203100" cy="2544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7"/>
            <p:cNvSpPr/>
            <p:nvPr/>
          </p:nvSpPr>
          <p:spPr>
            <a:xfrm>
              <a:off x="8185100" y="463610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4349" y="-53074"/>
            <a:ext cx="9332698" cy="524964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9"/>
          <p:cNvSpPr txBox="1">
            <a:spLocks noGrp="1"/>
          </p:cNvSpPr>
          <p:nvPr>
            <p:ph type="subTitle" idx="1"/>
          </p:nvPr>
        </p:nvSpPr>
        <p:spPr>
          <a:xfrm flipH="1">
            <a:off x="4255450" y="2013675"/>
            <a:ext cx="4173600" cy="16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9"/>
          <p:cNvSpPr txBox="1">
            <a:spLocks noGrp="1"/>
          </p:cNvSpPr>
          <p:nvPr>
            <p:ph type="title"/>
          </p:nvPr>
        </p:nvSpPr>
        <p:spPr>
          <a:xfrm flipH="1">
            <a:off x="4255300" y="1443200"/>
            <a:ext cx="4173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7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08" name="Google Shape;108;p9"/>
          <p:cNvGrpSpPr/>
          <p:nvPr/>
        </p:nvGrpSpPr>
        <p:grpSpPr>
          <a:xfrm>
            <a:off x="425298" y="398200"/>
            <a:ext cx="8421775" cy="4400950"/>
            <a:chOff x="425298" y="398200"/>
            <a:chExt cx="8421775" cy="4400950"/>
          </a:xfrm>
        </p:grpSpPr>
        <p:sp>
          <p:nvSpPr>
            <p:cNvPr id="109" name="Google Shape;109;p9"/>
            <p:cNvSpPr/>
            <p:nvPr/>
          </p:nvSpPr>
          <p:spPr>
            <a:xfrm flipH="1">
              <a:off x="8180298" y="606783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9"/>
            <p:cNvSpPr/>
            <p:nvPr/>
          </p:nvSpPr>
          <p:spPr>
            <a:xfrm flipH="1">
              <a:off x="8737873" y="29630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9"/>
            <p:cNvSpPr/>
            <p:nvPr/>
          </p:nvSpPr>
          <p:spPr>
            <a:xfrm flipH="1">
              <a:off x="6894423" y="4403758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9"/>
            <p:cNvSpPr/>
            <p:nvPr/>
          </p:nvSpPr>
          <p:spPr>
            <a:xfrm flipH="1">
              <a:off x="4521598" y="46660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9"/>
            <p:cNvSpPr/>
            <p:nvPr/>
          </p:nvSpPr>
          <p:spPr>
            <a:xfrm flipH="1">
              <a:off x="1025923" y="39820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9"/>
            <p:cNvSpPr/>
            <p:nvPr/>
          </p:nvSpPr>
          <p:spPr>
            <a:xfrm flipH="1">
              <a:off x="425298" y="1144755"/>
              <a:ext cx="179700" cy="2253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9"/>
            <p:cNvSpPr/>
            <p:nvPr/>
          </p:nvSpPr>
          <p:spPr>
            <a:xfrm flipH="1">
              <a:off x="1025923" y="23950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9"/>
            <p:cNvSpPr/>
            <p:nvPr/>
          </p:nvSpPr>
          <p:spPr>
            <a:xfrm flipH="1">
              <a:off x="7205748" y="86537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9"/>
            <p:cNvSpPr/>
            <p:nvPr/>
          </p:nvSpPr>
          <p:spPr>
            <a:xfrm flipH="1">
              <a:off x="2292748" y="46623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9"/>
            <p:cNvSpPr/>
            <p:nvPr/>
          </p:nvSpPr>
          <p:spPr>
            <a:xfrm flipH="1">
              <a:off x="4054873" y="374327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7049" y="-54588"/>
            <a:ext cx="9338098" cy="5252676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3"/>
          <p:cNvSpPr txBox="1">
            <a:spLocks noGrp="1"/>
          </p:cNvSpPr>
          <p:nvPr>
            <p:ph type="title"/>
          </p:nvPr>
        </p:nvSpPr>
        <p:spPr>
          <a:xfrm>
            <a:off x="720000" y="1713172"/>
            <a:ext cx="219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9" name="Google Shape;139;p13"/>
          <p:cNvSpPr txBox="1">
            <a:spLocks noGrp="1"/>
          </p:cNvSpPr>
          <p:nvPr>
            <p:ph type="title" idx="2" hasCustomPrompt="1"/>
          </p:nvPr>
        </p:nvSpPr>
        <p:spPr>
          <a:xfrm>
            <a:off x="1181850" y="11496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D9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0" name="Google Shape;140;p13"/>
          <p:cNvSpPr txBox="1">
            <a:spLocks noGrp="1"/>
          </p:cNvSpPr>
          <p:nvPr>
            <p:ph type="subTitle" idx="1"/>
          </p:nvPr>
        </p:nvSpPr>
        <p:spPr>
          <a:xfrm>
            <a:off x="720000" y="2329300"/>
            <a:ext cx="2199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title" idx="3"/>
          </p:nvPr>
        </p:nvSpPr>
        <p:spPr>
          <a:xfrm>
            <a:off x="3474631" y="1713172"/>
            <a:ext cx="219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title" idx="4" hasCustomPrompt="1"/>
          </p:nvPr>
        </p:nvSpPr>
        <p:spPr>
          <a:xfrm>
            <a:off x="3936481" y="11496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D9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3" name="Google Shape;143;p13"/>
          <p:cNvSpPr txBox="1">
            <a:spLocks noGrp="1"/>
          </p:cNvSpPr>
          <p:nvPr>
            <p:ph type="subTitle" idx="5"/>
          </p:nvPr>
        </p:nvSpPr>
        <p:spPr>
          <a:xfrm>
            <a:off x="3474631" y="2329300"/>
            <a:ext cx="2199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 idx="6"/>
          </p:nvPr>
        </p:nvSpPr>
        <p:spPr>
          <a:xfrm>
            <a:off x="6229287" y="1713172"/>
            <a:ext cx="219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 idx="7" hasCustomPrompt="1"/>
          </p:nvPr>
        </p:nvSpPr>
        <p:spPr>
          <a:xfrm>
            <a:off x="6691137" y="11496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D9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6" name="Google Shape;146;p13"/>
          <p:cNvSpPr txBox="1">
            <a:spLocks noGrp="1"/>
          </p:cNvSpPr>
          <p:nvPr>
            <p:ph type="subTitle" idx="8"/>
          </p:nvPr>
        </p:nvSpPr>
        <p:spPr>
          <a:xfrm>
            <a:off x="6229287" y="2329300"/>
            <a:ext cx="2199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title" idx="9"/>
          </p:nvPr>
        </p:nvSpPr>
        <p:spPr>
          <a:xfrm>
            <a:off x="720000" y="3502572"/>
            <a:ext cx="219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title" idx="13" hasCustomPrompt="1"/>
          </p:nvPr>
        </p:nvSpPr>
        <p:spPr>
          <a:xfrm>
            <a:off x="1181850" y="2939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D9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9" name="Google Shape;149;p13"/>
          <p:cNvSpPr txBox="1">
            <a:spLocks noGrp="1"/>
          </p:cNvSpPr>
          <p:nvPr>
            <p:ph type="subTitle" idx="14"/>
          </p:nvPr>
        </p:nvSpPr>
        <p:spPr>
          <a:xfrm>
            <a:off x="720000" y="4118700"/>
            <a:ext cx="2199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3"/>
          <p:cNvSpPr txBox="1">
            <a:spLocks noGrp="1"/>
          </p:cNvSpPr>
          <p:nvPr>
            <p:ph type="title" idx="15"/>
          </p:nvPr>
        </p:nvSpPr>
        <p:spPr>
          <a:xfrm>
            <a:off x="3474631" y="3502572"/>
            <a:ext cx="219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title" idx="16" hasCustomPrompt="1"/>
          </p:nvPr>
        </p:nvSpPr>
        <p:spPr>
          <a:xfrm>
            <a:off x="3936481" y="2939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D9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" name="Google Shape;152;p13"/>
          <p:cNvSpPr txBox="1">
            <a:spLocks noGrp="1"/>
          </p:cNvSpPr>
          <p:nvPr>
            <p:ph type="subTitle" idx="17"/>
          </p:nvPr>
        </p:nvSpPr>
        <p:spPr>
          <a:xfrm>
            <a:off x="3474631" y="4118700"/>
            <a:ext cx="2199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3"/>
          <p:cNvSpPr txBox="1">
            <a:spLocks noGrp="1"/>
          </p:cNvSpPr>
          <p:nvPr>
            <p:ph type="title" idx="18"/>
          </p:nvPr>
        </p:nvSpPr>
        <p:spPr>
          <a:xfrm>
            <a:off x="6229287" y="3502572"/>
            <a:ext cx="219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4" name="Google Shape;154;p13"/>
          <p:cNvSpPr txBox="1">
            <a:spLocks noGrp="1"/>
          </p:cNvSpPr>
          <p:nvPr>
            <p:ph type="title" idx="19" hasCustomPrompt="1"/>
          </p:nvPr>
        </p:nvSpPr>
        <p:spPr>
          <a:xfrm>
            <a:off x="6691137" y="2939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D9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5" name="Google Shape;155;p13"/>
          <p:cNvSpPr txBox="1">
            <a:spLocks noGrp="1"/>
          </p:cNvSpPr>
          <p:nvPr>
            <p:ph type="subTitle" idx="20"/>
          </p:nvPr>
        </p:nvSpPr>
        <p:spPr>
          <a:xfrm>
            <a:off x="6229287" y="4118700"/>
            <a:ext cx="2199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3"/>
          <p:cNvSpPr txBox="1">
            <a:spLocks noGrp="1"/>
          </p:cNvSpPr>
          <p:nvPr>
            <p:ph type="title" idx="21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57" name="Google Shape;157;p13"/>
          <p:cNvGrpSpPr/>
          <p:nvPr/>
        </p:nvGrpSpPr>
        <p:grpSpPr>
          <a:xfrm>
            <a:off x="447175" y="264250"/>
            <a:ext cx="8203800" cy="4135500"/>
            <a:chOff x="447175" y="264250"/>
            <a:chExt cx="8203800" cy="4135500"/>
          </a:xfrm>
        </p:grpSpPr>
        <p:sp>
          <p:nvSpPr>
            <p:cNvPr id="158" name="Google Shape;158;p13"/>
            <p:cNvSpPr/>
            <p:nvPr/>
          </p:nvSpPr>
          <p:spPr>
            <a:xfrm>
              <a:off x="8200475" y="507808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1861400" y="2642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447175" y="2624345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710700" y="3628038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8541775" y="42629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8526700" y="14642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BLANK_1_1_1_1_2"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3076" y="-39062"/>
            <a:ext cx="9250151" cy="5221625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25"/>
          <p:cNvSpPr txBox="1">
            <a:spLocks noGrp="1"/>
          </p:cNvSpPr>
          <p:nvPr>
            <p:ph type="title"/>
          </p:nvPr>
        </p:nvSpPr>
        <p:spPr>
          <a:xfrm>
            <a:off x="719988" y="1420275"/>
            <a:ext cx="2307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27" name="Google Shape;327;p25"/>
          <p:cNvSpPr txBox="1">
            <a:spLocks noGrp="1"/>
          </p:cNvSpPr>
          <p:nvPr>
            <p:ph type="subTitle" idx="1"/>
          </p:nvPr>
        </p:nvSpPr>
        <p:spPr>
          <a:xfrm>
            <a:off x="719988" y="2006800"/>
            <a:ext cx="2307300" cy="7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25"/>
          <p:cNvSpPr txBox="1">
            <a:spLocks noGrp="1"/>
          </p:cNvSpPr>
          <p:nvPr>
            <p:ph type="title" idx="2"/>
          </p:nvPr>
        </p:nvSpPr>
        <p:spPr>
          <a:xfrm>
            <a:off x="6116700" y="1420275"/>
            <a:ext cx="2307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29" name="Google Shape;329;p25"/>
          <p:cNvSpPr txBox="1">
            <a:spLocks noGrp="1"/>
          </p:cNvSpPr>
          <p:nvPr>
            <p:ph type="subTitle" idx="3"/>
          </p:nvPr>
        </p:nvSpPr>
        <p:spPr>
          <a:xfrm>
            <a:off x="6116700" y="2006800"/>
            <a:ext cx="2307300" cy="7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25"/>
          <p:cNvSpPr txBox="1">
            <a:spLocks noGrp="1"/>
          </p:cNvSpPr>
          <p:nvPr>
            <p:ph type="title" idx="4"/>
          </p:nvPr>
        </p:nvSpPr>
        <p:spPr>
          <a:xfrm>
            <a:off x="719988" y="3040049"/>
            <a:ext cx="2307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31" name="Google Shape;331;p25"/>
          <p:cNvSpPr txBox="1">
            <a:spLocks noGrp="1"/>
          </p:cNvSpPr>
          <p:nvPr>
            <p:ph type="subTitle" idx="5"/>
          </p:nvPr>
        </p:nvSpPr>
        <p:spPr>
          <a:xfrm>
            <a:off x="719988" y="3625600"/>
            <a:ext cx="2307300" cy="7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5"/>
          <p:cNvSpPr txBox="1">
            <a:spLocks noGrp="1"/>
          </p:cNvSpPr>
          <p:nvPr>
            <p:ph type="title" idx="6"/>
          </p:nvPr>
        </p:nvSpPr>
        <p:spPr>
          <a:xfrm>
            <a:off x="6116700" y="3040049"/>
            <a:ext cx="2307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33" name="Google Shape;333;p25"/>
          <p:cNvSpPr txBox="1">
            <a:spLocks noGrp="1"/>
          </p:cNvSpPr>
          <p:nvPr>
            <p:ph type="subTitle" idx="7"/>
          </p:nvPr>
        </p:nvSpPr>
        <p:spPr>
          <a:xfrm>
            <a:off x="6116700" y="3625600"/>
            <a:ext cx="2307300" cy="7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5"/>
          <p:cNvSpPr txBox="1">
            <a:spLocks noGrp="1"/>
          </p:cNvSpPr>
          <p:nvPr>
            <p:ph type="title" idx="8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35" name="Google Shape;335;p25"/>
          <p:cNvGrpSpPr/>
          <p:nvPr/>
        </p:nvGrpSpPr>
        <p:grpSpPr>
          <a:xfrm>
            <a:off x="447175" y="340450"/>
            <a:ext cx="8203800" cy="4456175"/>
            <a:chOff x="447175" y="340450"/>
            <a:chExt cx="8203800" cy="4456175"/>
          </a:xfrm>
        </p:grpSpPr>
        <p:sp>
          <p:nvSpPr>
            <p:cNvPr id="336" name="Google Shape;336;p25"/>
            <p:cNvSpPr/>
            <p:nvPr/>
          </p:nvSpPr>
          <p:spPr>
            <a:xfrm>
              <a:off x="8200475" y="507808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5"/>
            <p:cNvSpPr/>
            <p:nvPr/>
          </p:nvSpPr>
          <p:spPr>
            <a:xfrm>
              <a:off x="1632800" y="340450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5"/>
            <p:cNvSpPr/>
            <p:nvPr/>
          </p:nvSpPr>
          <p:spPr>
            <a:xfrm>
              <a:off x="447175" y="2624345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5"/>
            <p:cNvSpPr/>
            <p:nvPr/>
          </p:nvSpPr>
          <p:spPr>
            <a:xfrm>
              <a:off x="1177425" y="629588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5"/>
            <p:cNvSpPr/>
            <p:nvPr/>
          </p:nvSpPr>
          <p:spPr>
            <a:xfrm>
              <a:off x="8541775" y="42629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5"/>
            <p:cNvSpPr/>
            <p:nvPr/>
          </p:nvSpPr>
          <p:spPr>
            <a:xfrm>
              <a:off x="8526700" y="14642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5"/>
            <p:cNvSpPr/>
            <p:nvPr/>
          </p:nvSpPr>
          <p:spPr>
            <a:xfrm>
              <a:off x="2198125" y="46598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26"/>
          <p:cNvPicPr preferRelativeResize="0"/>
          <p:nvPr/>
        </p:nvPicPr>
        <p:blipFill rotWithShape="1">
          <a:blip r:embed="rId2">
            <a:alphaModFix/>
          </a:blip>
          <a:srcRect l="7607" r="12901" b="18526"/>
          <a:stretch/>
        </p:blipFill>
        <p:spPr>
          <a:xfrm flipH="1">
            <a:off x="-47100" y="-26550"/>
            <a:ext cx="9238200" cy="5196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26"/>
          <p:cNvSpPr txBox="1">
            <a:spLocks noGrp="1"/>
          </p:cNvSpPr>
          <p:nvPr>
            <p:ph type="title"/>
          </p:nvPr>
        </p:nvSpPr>
        <p:spPr>
          <a:xfrm>
            <a:off x="1121688" y="1882875"/>
            <a:ext cx="1894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46" name="Google Shape;346;p26"/>
          <p:cNvSpPr txBox="1">
            <a:spLocks noGrp="1"/>
          </p:cNvSpPr>
          <p:nvPr>
            <p:ph type="subTitle" idx="1"/>
          </p:nvPr>
        </p:nvSpPr>
        <p:spPr>
          <a:xfrm>
            <a:off x="1121688" y="2338240"/>
            <a:ext cx="18942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26"/>
          <p:cNvSpPr txBox="1">
            <a:spLocks noGrp="1"/>
          </p:cNvSpPr>
          <p:nvPr>
            <p:ph type="title" idx="2"/>
          </p:nvPr>
        </p:nvSpPr>
        <p:spPr>
          <a:xfrm>
            <a:off x="3624888" y="1882875"/>
            <a:ext cx="1894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48" name="Google Shape;348;p26"/>
          <p:cNvSpPr txBox="1">
            <a:spLocks noGrp="1"/>
          </p:cNvSpPr>
          <p:nvPr>
            <p:ph type="subTitle" idx="3"/>
          </p:nvPr>
        </p:nvSpPr>
        <p:spPr>
          <a:xfrm>
            <a:off x="3624888" y="2338240"/>
            <a:ext cx="18942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26"/>
          <p:cNvSpPr txBox="1">
            <a:spLocks noGrp="1"/>
          </p:cNvSpPr>
          <p:nvPr>
            <p:ph type="title" idx="4"/>
          </p:nvPr>
        </p:nvSpPr>
        <p:spPr>
          <a:xfrm>
            <a:off x="1121688" y="3759764"/>
            <a:ext cx="1894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0" name="Google Shape;350;p26"/>
          <p:cNvSpPr txBox="1">
            <a:spLocks noGrp="1"/>
          </p:cNvSpPr>
          <p:nvPr>
            <p:ph type="subTitle" idx="5"/>
          </p:nvPr>
        </p:nvSpPr>
        <p:spPr>
          <a:xfrm>
            <a:off x="1121688" y="4215129"/>
            <a:ext cx="18942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26"/>
          <p:cNvSpPr txBox="1">
            <a:spLocks noGrp="1"/>
          </p:cNvSpPr>
          <p:nvPr>
            <p:ph type="title" idx="6"/>
          </p:nvPr>
        </p:nvSpPr>
        <p:spPr>
          <a:xfrm>
            <a:off x="3624888" y="3759764"/>
            <a:ext cx="1894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2" name="Google Shape;352;p26"/>
          <p:cNvSpPr txBox="1">
            <a:spLocks noGrp="1"/>
          </p:cNvSpPr>
          <p:nvPr>
            <p:ph type="subTitle" idx="7"/>
          </p:nvPr>
        </p:nvSpPr>
        <p:spPr>
          <a:xfrm>
            <a:off x="3624888" y="4215129"/>
            <a:ext cx="18942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26"/>
          <p:cNvSpPr txBox="1">
            <a:spLocks noGrp="1"/>
          </p:cNvSpPr>
          <p:nvPr>
            <p:ph type="title" idx="8"/>
          </p:nvPr>
        </p:nvSpPr>
        <p:spPr>
          <a:xfrm>
            <a:off x="6128063" y="1882875"/>
            <a:ext cx="1894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4" name="Google Shape;354;p26"/>
          <p:cNvSpPr txBox="1">
            <a:spLocks noGrp="1"/>
          </p:cNvSpPr>
          <p:nvPr>
            <p:ph type="subTitle" idx="9"/>
          </p:nvPr>
        </p:nvSpPr>
        <p:spPr>
          <a:xfrm>
            <a:off x="6128063" y="2338245"/>
            <a:ext cx="18942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26"/>
          <p:cNvSpPr txBox="1">
            <a:spLocks noGrp="1"/>
          </p:cNvSpPr>
          <p:nvPr>
            <p:ph type="title" idx="13"/>
          </p:nvPr>
        </p:nvSpPr>
        <p:spPr>
          <a:xfrm>
            <a:off x="6128063" y="3759754"/>
            <a:ext cx="1894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6" name="Google Shape;356;p26"/>
          <p:cNvSpPr txBox="1">
            <a:spLocks noGrp="1"/>
          </p:cNvSpPr>
          <p:nvPr>
            <p:ph type="subTitle" idx="14"/>
          </p:nvPr>
        </p:nvSpPr>
        <p:spPr>
          <a:xfrm>
            <a:off x="6128063" y="4215125"/>
            <a:ext cx="18942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26"/>
          <p:cNvSpPr txBox="1">
            <a:spLocks noGrp="1"/>
          </p:cNvSpPr>
          <p:nvPr>
            <p:ph type="title" idx="15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blurRad="71438" dist="47625" dir="300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●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○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■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●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○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■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●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○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Comic Neue"/>
              <a:buChar char="■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5" r:id="rId5"/>
    <p:sldLayoutId id="2147483658" r:id="rId6"/>
    <p:sldLayoutId id="2147483659" r:id="rId7"/>
    <p:sldLayoutId id="2147483671" r:id="rId8"/>
    <p:sldLayoutId id="2147483672" r:id="rId9"/>
    <p:sldLayoutId id="2147483673" r:id="rId10"/>
    <p:sldLayoutId id="2147483676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g"/><Relationship Id="rId3" Type="http://schemas.openxmlformats.org/officeDocument/2006/relationships/image" Target="../media/image25.png"/><Relationship Id="rId7" Type="http://schemas.openxmlformats.org/officeDocument/2006/relationships/image" Target="../media/image2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.jpg"/><Relationship Id="rId5" Type="http://schemas.openxmlformats.org/officeDocument/2006/relationships/image" Target="../media/image26.png"/><Relationship Id="rId10" Type="http://schemas.openxmlformats.org/officeDocument/2006/relationships/image" Target="../media/image31.jpg"/><Relationship Id="rId4" Type="http://schemas.openxmlformats.org/officeDocument/2006/relationships/image" Target="../media/image10.png"/><Relationship Id="rId9" Type="http://schemas.openxmlformats.org/officeDocument/2006/relationships/image" Target="../media/image30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0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0.png"/><Relationship Id="rId4" Type="http://schemas.openxmlformats.org/officeDocument/2006/relationships/image" Target="../media/image15.png"/><Relationship Id="rId9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p34"/>
          <p:cNvPicPr preferRelativeResize="0"/>
          <p:nvPr/>
        </p:nvPicPr>
        <p:blipFill rotWithShape="1">
          <a:blip r:embed="rId3">
            <a:alphaModFix/>
          </a:blip>
          <a:srcRect l="25007" t="40373" r="22399" b="44658"/>
          <a:stretch/>
        </p:blipFill>
        <p:spPr>
          <a:xfrm>
            <a:off x="2135932" y="4238726"/>
            <a:ext cx="2558093" cy="409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34"/>
          <p:cNvPicPr preferRelativeResize="0"/>
          <p:nvPr/>
        </p:nvPicPr>
        <p:blipFill rotWithShape="1">
          <a:blip r:embed="rId3">
            <a:alphaModFix/>
          </a:blip>
          <a:srcRect l="25007" t="40373" r="22399" b="44658"/>
          <a:stretch/>
        </p:blipFill>
        <p:spPr>
          <a:xfrm>
            <a:off x="605925" y="4459675"/>
            <a:ext cx="1905000" cy="297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12" y="567429"/>
            <a:ext cx="3692300" cy="4036355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34"/>
          <p:cNvSpPr txBox="1">
            <a:spLocks noGrp="1"/>
          </p:cNvSpPr>
          <p:nvPr>
            <p:ph type="ctrTitle"/>
          </p:nvPr>
        </p:nvSpPr>
        <p:spPr>
          <a:xfrm>
            <a:off x="4702600" y="671800"/>
            <a:ext cx="3802500" cy="313080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IMDb</a:t>
            </a:r>
            <a:br>
              <a:rPr lang="en-US" dirty="0"/>
            </a:br>
            <a:r>
              <a:rPr lang="en-US" dirty="0"/>
              <a:t> top Movies </a:t>
            </a:r>
            <a:br>
              <a:rPr lang="en-US" dirty="0"/>
            </a:br>
            <a:endParaRPr sz="3600" dirty="0"/>
          </a:p>
        </p:txBody>
      </p:sp>
      <p:sp>
        <p:nvSpPr>
          <p:cNvPr id="439" name="Google Shape;439;p34"/>
          <p:cNvSpPr txBox="1">
            <a:spLocks noGrp="1"/>
          </p:cNvSpPr>
          <p:nvPr>
            <p:ph type="subTitle" idx="1"/>
          </p:nvPr>
        </p:nvSpPr>
        <p:spPr>
          <a:xfrm>
            <a:off x="4660390" y="4020665"/>
            <a:ext cx="384471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800" b="1" dirty="0">
                <a:solidFill>
                  <a:schemeClr val="accent3">
                    <a:lumMod val="50000"/>
                  </a:schemeClr>
                </a:solidFill>
              </a:rPr>
              <a:t>Rawan Al-Qahtani</a:t>
            </a:r>
          </a:p>
          <a:p>
            <a:r>
              <a:rPr lang="en-US" sz="1800" b="1" dirty="0">
                <a:solidFill>
                  <a:schemeClr val="accent3">
                    <a:lumMod val="50000"/>
                  </a:schemeClr>
                </a:solidFill>
              </a:rPr>
              <a:t>Ghadeer Alghamdi</a:t>
            </a:r>
          </a:p>
          <a:p>
            <a:endParaRPr lang="en-US" sz="1800" b="1" dirty="0">
              <a:solidFill>
                <a:schemeClr val="accent3">
                  <a:lumMod val="50000"/>
                </a:schemeClr>
              </a:solidFill>
            </a:endParaRPr>
          </a:p>
          <a:p>
            <a:endParaRPr lang="en-US" sz="1800" b="1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US" sz="1800" b="1" dirty="0" err="1">
                <a:solidFill>
                  <a:schemeClr val="tx1"/>
                </a:solidFill>
              </a:rPr>
              <a:t>Sypervised</a:t>
            </a:r>
            <a:r>
              <a:rPr lang="en-US" sz="1800" b="1" dirty="0">
                <a:solidFill>
                  <a:schemeClr val="tx1"/>
                </a:solidFill>
              </a:rPr>
              <a:t> by: </a:t>
            </a:r>
            <a:r>
              <a:rPr lang="en-US" sz="1800" b="1" dirty="0" err="1">
                <a:solidFill>
                  <a:schemeClr val="accent3">
                    <a:lumMod val="50000"/>
                  </a:schemeClr>
                </a:solidFill>
              </a:rPr>
              <a:t>Dr.Mejdal</a:t>
            </a:r>
            <a:r>
              <a:rPr lang="en-US" sz="1800" b="1" dirty="0">
                <a:solidFill>
                  <a:schemeClr val="accent3">
                    <a:lumMod val="50000"/>
                  </a:schemeClr>
                </a:solidFill>
              </a:rPr>
              <a:t> Al-Qahtani</a:t>
            </a:r>
          </a:p>
        </p:txBody>
      </p:sp>
      <p:pic>
        <p:nvPicPr>
          <p:cNvPr id="3" name="صورة 2">
            <a:extLst>
              <a:ext uri="{FF2B5EF4-FFF2-40B4-BE49-F238E27FC236}">
                <a16:creationId xmlns:a16="http://schemas.microsoft.com/office/drawing/2014/main" id="{3022C4A4-CB10-4FC4-93A8-BE8B772696C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931" t="24910" r="26559" b="26789"/>
          <a:stretch/>
        </p:blipFill>
        <p:spPr>
          <a:xfrm rot="20280431">
            <a:off x="1241812" y="1261590"/>
            <a:ext cx="4324113" cy="138185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E7B5076-5850-504A-9594-63D5EF3EAB8A}"/>
              </a:ext>
            </a:extLst>
          </p:cNvPr>
          <p:cNvSpPr>
            <a:spLocks noGrp="1"/>
          </p:cNvSpPr>
          <p:nvPr>
            <p:ph type="title" idx="8"/>
          </p:nvPr>
        </p:nvSpPr>
        <p:spPr/>
        <p:txBody>
          <a:bodyPr/>
          <a:lstStyle/>
          <a:p>
            <a:r>
              <a:rPr lang="en-US" dirty="0"/>
              <a:t>Plot residuals on a fitted model</a:t>
            </a:r>
            <a:endParaRPr lang="en-S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1C80A6-6BFF-1543-9EEA-2E681361C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1" y="1603567"/>
            <a:ext cx="3844136" cy="2461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738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45"/>
          <p:cNvSpPr txBox="1">
            <a:spLocks noGrp="1"/>
          </p:cNvSpPr>
          <p:nvPr>
            <p:ph type="title" idx="15"/>
          </p:nvPr>
        </p:nvSpPr>
        <p:spPr>
          <a:xfrm>
            <a:off x="603041" y="278544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Predicting the IMDb rate to top 5 Movies</a:t>
            </a:r>
            <a:endParaRPr dirty="0"/>
          </a:p>
        </p:txBody>
      </p:sp>
      <p:pic>
        <p:nvPicPr>
          <p:cNvPr id="41" name="Google Shape;698;p52">
            <a:extLst>
              <a:ext uri="{FF2B5EF4-FFF2-40B4-BE49-F238E27FC236}">
                <a16:creationId xmlns:a16="http://schemas.microsoft.com/office/drawing/2014/main" id="{8B1B0A61-0489-4CB0-878C-A89A821C78A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05633">
            <a:off x="80206" y="617686"/>
            <a:ext cx="1223797" cy="1043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699;p52">
            <a:extLst>
              <a:ext uri="{FF2B5EF4-FFF2-40B4-BE49-F238E27FC236}">
                <a16:creationId xmlns:a16="http://schemas.microsoft.com/office/drawing/2014/main" id="{02C38234-D3AE-4B63-84BA-1B905B65A9F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00544" flipH="1">
            <a:off x="7932192" y="313941"/>
            <a:ext cx="1219890" cy="103916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صورة 42">
            <a:extLst>
              <a:ext uri="{FF2B5EF4-FFF2-40B4-BE49-F238E27FC236}">
                <a16:creationId xmlns:a16="http://schemas.microsoft.com/office/drawing/2014/main" id="{3628318F-A6B6-4475-860C-3D06AF44D0D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607" t="30569" r="30357" b="48331"/>
          <a:stretch/>
        </p:blipFill>
        <p:spPr>
          <a:xfrm>
            <a:off x="1544775" y="1139293"/>
            <a:ext cx="6100355" cy="1446300"/>
          </a:xfrm>
          <a:prstGeom prst="rect">
            <a:avLst/>
          </a:prstGeom>
        </p:spPr>
      </p:pic>
      <p:sp>
        <p:nvSpPr>
          <p:cNvPr id="44" name="مستطيل 43">
            <a:extLst>
              <a:ext uri="{FF2B5EF4-FFF2-40B4-BE49-F238E27FC236}">
                <a16:creationId xmlns:a16="http://schemas.microsoft.com/office/drawing/2014/main" id="{F83E57D1-696D-44E7-BA14-0B06A25CF3A4}"/>
              </a:ext>
            </a:extLst>
          </p:cNvPr>
          <p:cNvSpPr/>
          <p:nvPr/>
        </p:nvSpPr>
        <p:spPr>
          <a:xfrm>
            <a:off x="4819208" y="1479835"/>
            <a:ext cx="627322" cy="103442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?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7" name="صورة 26">
            <a:extLst>
              <a:ext uri="{FF2B5EF4-FFF2-40B4-BE49-F238E27FC236}">
                <a16:creationId xmlns:a16="http://schemas.microsoft.com/office/drawing/2014/main" id="{0E9D7D7C-1F63-488D-9448-818B59C1B45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616"/>
          <a:stretch/>
        </p:blipFill>
        <p:spPr>
          <a:xfrm>
            <a:off x="7400242" y="2654121"/>
            <a:ext cx="1752600" cy="2489379"/>
          </a:xfrm>
          <a:prstGeom prst="rect">
            <a:avLst/>
          </a:prstGeom>
        </p:spPr>
      </p:pic>
      <p:pic>
        <p:nvPicPr>
          <p:cNvPr id="29" name="صورة 28">
            <a:extLst>
              <a:ext uri="{FF2B5EF4-FFF2-40B4-BE49-F238E27FC236}">
                <a16:creationId xmlns:a16="http://schemas.microsoft.com/office/drawing/2014/main" id="{A5618A96-F6A2-4666-86C8-8AC68C2F4AC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2631"/>
          <a:stretch/>
        </p:blipFill>
        <p:spPr>
          <a:xfrm>
            <a:off x="5568118" y="2667209"/>
            <a:ext cx="1800225" cy="2466975"/>
          </a:xfrm>
          <a:prstGeom prst="rect">
            <a:avLst/>
          </a:prstGeom>
        </p:spPr>
      </p:pic>
      <p:pic>
        <p:nvPicPr>
          <p:cNvPr id="31" name="صورة 30">
            <a:extLst>
              <a:ext uri="{FF2B5EF4-FFF2-40B4-BE49-F238E27FC236}">
                <a16:creationId xmlns:a16="http://schemas.microsoft.com/office/drawing/2014/main" id="{E3AA5E8B-AFAE-4805-A660-23C126A3CAC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3717"/>
          <a:stretch/>
        </p:blipFill>
        <p:spPr>
          <a:xfrm>
            <a:off x="3763919" y="2667209"/>
            <a:ext cx="1781175" cy="2466975"/>
          </a:xfrm>
          <a:prstGeom prst="rect">
            <a:avLst/>
          </a:prstGeom>
        </p:spPr>
      </p:pic>
      <p:pic>
        <p:nvPicPr>
          <p:cNvPr id="33" name="صورة 32">
            <a:extLst>
              <a:ext uri="{FF2B5EF4-FFF2-40B4-BE49-F238E27FC236}">
                <a16:creationId xmlns:a16="http://schemas.microsoft.com/office/drawing/2014/main" id="{7AC4BCEA-CB18-42CE-BC36-F9155C0478F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94501" y="2670948"/>
            <a:ext cx="1847850" cy="2466975"/>
          </a:xfrm>
          <a:prstGeom prst="rect">
            <a:avLst/>
          </a:prstGeom>
        </p:spPr>
      </p:pic>
      <p:pic>
        <p:nvPicPr>
          <p:cNvPr id="35" name="صورة 34">
            <a:extLst>
              <a:ext uri="{FF2B5EF4-FFF2-40B4-BE49-F238E27FC236}">
                <a16:creationId xmlns:a16="http://schemas.microsoft.com/office/drawing/2014/main" id="{5CF5E760-8C79-4515-BC74-A9FBA3EDD9E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057" y="2667209"/>
            <a:ext cx="1847850" cy="24669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صورة 24">
            <a:extLst>
              <a:ext uri="{FF2B5EF4-FFF2-40B4-BE49-F238E27FC236}">
                <a16:creationId xmlns:a16="http://schemas.microsoft.com/office/drawing/2014/main" id="{0B6FE256-C484-4323-A7F3-A2500BF5E3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07" t="30569" r="30357" b="48331"/>
          <a:stretch/>
        </p:blipFill>
        <p:spPr>
          <a:xfrm>
            <a:off x="2663172" y="989955"/>
            <a:ext cx="6100355" cy="1446300"/>
          </a:xfrm>
          <a:prstGeom prst="rect">
            <a:avLst/>
          </a:prstGeom>
        </p:spPr>
      </p:pic>
      <p:pic>
        <p:nvPicPr>
          <p:cNvPr id="15" name="صورة 14">
            <a:extLst>
              <a:ext uri="{FF2B5EF4-FFF2-40B4-BE49-F238E27FC236}">
                <a16:creationId xmlns:a16="http://schemas.microsoft.com/office/drawing/2014/main" id="{F90A9990-AF0D-4EC6-ACBC-3E31E2FB16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250" t="66294" r="42250" b="24351"/>
          <a:stretch/>
        </p:blipFill>
        <p:spPr>
          <a:xfrm>
            <a:off x="4330626" y="4319395"/>
            <a:ext cx="4572000" cy="641258"/>
          </a:xfrm>
          <a:prstGeom prst="rect">
            <a:avLst/>
          </a:prstGeom>
        </p:spPr>
      </p:pic>
      <p:sp>
        <p:nvSpPr>
          <p:cNvPr id="16" name="مربع نص 15">
            <a:extLst>
              <a:ext uri="{FF2B5EF4-FFF2-40B4-BE49-F238E27FC236}">
                <a16:creationId xmlns:a16="http://schemas.microsoft.com/office/drawing/2014/main" id="{12B74A11-7177-41D4-B80D-B7AD0FEF3E48}"/>
              </a:ext>
            </a:extLst>
          </p:cNvPr>
          <p:cNvSpPr txBox="1"/>
          <p:nvPr/>
        </p:nvSpPr>
        <p:spPr>
          <a:xfrm>
            <a:off x="2769461" y="4486135"/>
            <a:ext cx="14761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The output data</a:t>
            </a:r>
          </a:p>
        </p:txBody>
      </p:sp>
      <p:sp>
        <p:nvSpPr>
          <p:cNvPr id="17" name="مربع نص 16">
            <a:extLst>
              <a:ext uri="{FF2B5EF4-FFF2-40B4-BE49-F238E27FC236}">
                <a16:creationId xmlns:a16="http://schemas.microsoft.com/office/drawing/2014/main" id="{E686CFA7-CF36-4539-9A8C-F162C0AD2927}"/>
              </a:ext>
            </a:extLst>
          </p:cNvPr>
          <p:cNvSpPr txBox="1"/>
          <p:nvPr/>
        </p:nvSpPr>
        <p:spPr>
          <a:xfrm>
            <a:off x="738051" y="1422257"/>
            <a:ext cx="1476103" cy="307777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The real data</a:t>
            </a:r>
          </a:p>
        </p:txBody>
      </p:sp>
      <p:pic>
        <p:nvPicPr>
          <p:cNvPr id="18" name="صورة 17">
            <a:extLst>
              <a:ext uri="{FF2B5EF4-FFF2-40B4-BE49-F238E27FC236}">
                <a16:creationId xmlns:a16="http://schemas.microsoft.com/office/drawing/2014/main" id="{25B7A258-FA02-4C04-A53E-5B0117E104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50" t="45566" r="53286" b="33335"/>
          <a:stretch/>
        </p:blipFill>
        <p:spPr>
          <a:xfrm>
            <a:off x="1435265" y="2512486"/>
            <a:ext cx="4144497" cy="1758132"/>
          </a:xfrm>
          <a:prstGeom prst="rect">
            <a:avLst/>
          </a:prstGeom>
        </p:spPr>
      </p:pic>
      <p:sp>
        <p:nvSpPr>
          <p:cNvPr id="19" name="مربع نص 18">
            <a:extLst>
              <a:ext uri="{FF2B5EF4-FFF2-40B4-BE49-F238E27FC236}">
                <a16:creationId xmlns:a16="http://schemas.microsoft.com/office/drawing/2014/main" id="{4BA146A3-8720-4FDC-AA97-530C64783F79}"/>
              </a:ext>
            </a:extLst>
          </p:cNvPr>
          <p:cNvSpPr txBox="1"/>
          <p:nvPr/>
        </p:nvSpPr>
        <p:spPr>
          <a:xfrm>
            <a:off x="0" y="2706966"/>
            <a:ext cx="14761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The input data to the prediction module </a:t>
            </a:r>
          </a:p>
        </p:txBody>
      </p:sp>
      <p:sp>
        <p:nvSpPr>
          <p:cNvPr id="24" name="Google Shape;628;p45">
            <a:extLst>
              <a:ext uri="{FF2B5EF4-FFF2-40B4-BE49-F238E27FC236}">
                <a16:creationId xmlns:a16="http://schemas.microsoft.com/office/drawing/2014/main" id="{56F063B8-F699-4170-A5DE-1975483EF22B}"/>
              </a:ext>
            </a:extLst>
          </p:cNvPr>
          <p:cNvSpPr txBox="1">
            <a:spLocks/>
          </p:cNvSpPr>
          <p:nvPr/>
        </p:nvSpPr>
        <p:spPr>
          <a:xfrm>
            <a:off x="603041" y="278544"/>
            <a:ext cx="7704000" cy="440700"/>
          </a:xfrm>
          <a:prstGeom prst="rect">
            <a:avLst/>
          </a:prstGeom>
          <a:noFill/>
          <a:ln>
            <a:noFill/>
          </a:ln>
          <a:effectLst>
            <a:outerShdw blurRad="71438" dist="47625" dir="300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 b="0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/>
              <a:t>Predicting the IMDb rate to top 5 Movies</a:t>
            </a:r>
          </a:p>
        </p:txBody>
      </p:sp>
      <p:sp>
        <p:nvSpPr>
          <p:cNvPr id="27" name="سهم: لأعلى 26">
            <a:extLst>
              <a:ext uri="{FF2B5EF4-FFF2-40B4-BE49-F238E27FC236}">
                <a16:creationId xmlns:a16="http://schemas.microsoft.com/office/drawing/2014/main" id="{3231740E-60F0-4B0E-BC6D-45D6E836C2A5}"/>
              </a:ext>
            </a:extLst>
          </p:cNvPr>
          <p:cNvSpPr/>
          <p:nvPr/>
        </p:nvSpPr>
        <p:spPr>
          <a:xfrm>
            <a:off x="6326021" y="2643838"/>
            <a:ext cx="300445" cy="1509707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مربع نص 27">
            <a:extLst>
              <a:ext uri="{FF2B5EF4-FFF2-40B4-BE49-F238E27FC236}">
                <a16:creationId xmlns:a16="http://schemas.microsoft.com/office/drawing/2014/main" id="{BA530EF5-174D-4B32-8195-973D8FFC9CCA}"/>
              </a:ext>
            </a:extLst>
          </p:cNvPr>
          <p:cNvSpPr txBox="1"/>
          <p:nvPr/>
        </p:nvSpPr>
        <p:spPr>
          <a:xfrm>
            <a:off x="6714463" y="3008493"/>
            <a:ext cx="14761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Comparing the output with the real data</a:t>
            </a:r>
          </a:p>
        </p:txBody>
      </p:sp>
      <p:sp>
        <p:nvSpPr>
          <p:cNvPr id="2" name="مستطيل ذو زاوية واحدة مستديرة 1"/>
          <p:cNvSpPr/>
          <p:nvPr/>
        </p:nvSpPr>
        <p:spPr>
          <a:xfrm>
            <a:off x="5875020" y="989955"/>
            <a:ext cx="657398" cy="1446300"/>
          </a:xfrm>
          <a:prstGeom prst="round1Rect">
            <a:avLst/>
          </a:prstGeom>
          <a:solidFill>
            <a:schemeClr val="accent3">
              <a:alpha val="11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780603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صورة 15">
            <a:extLst>
              <a:ext uri="{FF2B5EF4-FFF2-40B4-BE49-F238E27FC236}">
                <a16:creationId xmlns:a16="http://schemas.microsoft.com/office/drawing/2014/main" id="{519040E6-AC06-4998-B73A-D09A3EC0E8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84" t="38237" r="51628" b="20812"/>
          <a:stretch/>
        </p:blipFill>
        <p:spPr>
          <a:xfrm>
            <a:off x="1562987" y="1212111"/>
            <a:ext cx="4997302" cy="2877095"/>
          </a:xfrm>
          <a:prstGeom prst="rect">
            <a:avLst/>
          </a:prstGeom>
        </p:spPr>
      </p:pic>
      <p:sp>
        <p:nvSpPr>
          <p:cNvPr id="17" name="Google Shape;628;p45">
            <a:extLst>
              <a:ext uri="{FF2B5EF4-FFF2-40B4-BE49-F238E27FC236}">
                <a16:creationId xmlns:a16="http://schemas.microsoft.com/office/drawing/2014/main" id="{07FB2A60-8B38-470C-A163-EDCF5C80F7E8}"/>
              </a:ext>
            </a:extLst>
          </p:cNvPr>
          <p:cNvSpPr txBox="1">
            <a:spLocks/>
          </p:cNvSpPr>
          <p:nvPr/>
        </p:nvSpPr>
        <p:spPr>
          <a:xfrm>
            <a:off x="603041" y="278544"/>
            <a:ext cx="7704000" cy="440700"/>
          </a:xfrm>
          <a:prstGeom prst="rect">
            <a:avLst/>
          </a:prstGeom>
          <a:noFill/>
          <a:ln>
            <a:noFill/>
          </a:ln>
          <a:effectLst>
            <a:outerShdw blurRad="71438" dist="47625" dir="300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 b="0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/>
              <a:t>Predicting the IMDb rate to top 5 Movies</a:t>
            </a:r>
          </a:p>
        </p:txBody>
      </p:sp>
      <p:sp>
        <p:nvSpPr>
          <p:cNvPr id="19" name="مربع نص 18">
            <a:extLst>
              <a:ext uri="{FF2B5EF4-FFF2-40B4-BE49-F238E27FC236}">
                <a16:creationId xmlns:a16="http://schemas.microsoft.com/office/drawing/2014/main" id="{E5731129-5627-48DA-B2EA-3C04A5379010}"/>
              </a:ext>
            </a:extLst>
          </p:cNvPr>
          <p:cNvSpPr txBox="1"/>
          <p:nvPr/>
        </p:nvSpPr>
        <p:spPr>
          <a:xfrm>
            <a:off x="2806996" y="4274296"/>
            <a:ext cx="463579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Comparing the output with the real data</a:t>
            </a:r>
          </a:p>
        </p:txBody>
      </p:sp>
      <p:pic>
        <p:nvPicPr>
          <p:cNvPr id="20" name="Google Shape;1046;p61">
            <a:extLst>
              <a:ext uri="{FF2B5EF4-FFF2-40B4-BE49-F238E27FC236}">
                <a16:creationId xmlns:a16="http://schemas.microsoft.com/office/drawing/2014/main" id="{D4DD0C52-7F41-4D2D-9EBA-0C528C836AF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857686">
            <a:off x="6852416" y="1542937"/>
            <a:ext cx="2752674" cy="1184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24043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842B0BCC-4DF8-7A41-8B8D-44B885CC858C}"/>
              </a:ext>
            </a:extLst>
          </p:cNvPr>
          <p:cNvSpPr>
            <a:spLocks noGrp="1"/>
          </p:cNvSpPr>
          <p:nvPr>
            <p:ph type="title" idx="15"/>
          </p:nvPr>
        </p:nvSpPr>
        <p:spPr/>
        <p:txBody>
          <a:bodyPr/>
          <a:lstStyle/>
          <a:p>
            <a:r>
              <a:rPr lang="en-SA" dirty="0"/>
              <a:t>Future Work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F5BD4CD-03AD-8A4F-B012-DFFCCF9BE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0600" y="2027954"/>
            <a:ext cx="5642800" cy="292914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84F80D3-F0AC-304B-8F7D-DD66D3AADA70}"/>
              </a:ext>
            </a:extLst>
          </p:cNvPr>
          <p:cNvSpPr txBox="1"/>
          <p:nvPr/>
        </p:nvSpPr>
        <p:spPr>
          <a:xfrm>
            <a:off x="502602" y="1114718"/>
            <a:ext cx="7093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en-US" dirty="0">
                <a:solidFill>
                  <a:schemeClr val="bg1"/>
                </a:solidFill>
              </a:rPr>
              <a:t>Apply all that on local dataset for local films since we got creative film makers!</a:t>
            </a:r>
            <a:endParaRPr lang="en-SA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26EB17-F466-1847-B0E2-717FB485D5CC}"/>
              </a:ext>
            </a:extLst>
          </p:cNvPr>
          <p:cNvSpPr txBox="1"/>
          <p:nvPr/>
        </p:nvSpPr>
        <p:spPr>
          <a:xfrm>
            <a:off x="1480436" y="1425196"/>
            <a:ext cx="60276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Predict which category will be most watched so we can </a:t>
            </a:r>
            <a:r>
              <a:rPr lang="en-US" dirty="0" err="1">
                <a:solidFill>
                  <a:schemeClr val="bg1"/>
                </a:solidFill>
              </a:rPr>
              <a:t>focuos</a:t>
            </a:r>
            <a:r>
              <a:rPr lang="en-US" dirty="0">
                <a:solidFill>
                  <a:schemeClr val="bg1"/>
                </a:solidFill>
              </a:rPr>
              <a:t> on that! </a:t>
            </a:r>
            <a:r>
              <a:rPr lang="en-US" dirty="0">
                <a:solidFill>
                  <a:schemeClr val="bg1"/>
                </a:solidFill>
                <a:sym typeface="Wingdings" pitchFamily="2" charset="2"/>
              </a:rPr>
              <a:t></a:t>
            </a:r>
            <a:endParaRPr lang="en-S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339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042;p61">
            <a:extLst>
              <a:ext uri="{FF2B5EF4-FFF2-40B4-BE49-F238E27FC236}">
                <a16:creationId xmlns:a16="http://schemas.microsoft.com/office/drawing/2014/main" id="{EDF9F167-897F-4A15-8496-74E13971F498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236" y="261905"/>
            <a:ext cx="1673550" cy="1862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043;p61">
            <a:extLst>
              <a:ext uri="{FF2B5EF4-FFF2-40B4-BE49-F238E27FC236}">
                <a16:creationId xmlns:a16="http://schemas.microsoft.com/office/drawing/2014/main" id="{AFC93436-B117-433E-ACA6-E41F3412D61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6059" y="3783730"/>
            <a:ext cx="3681031" cy="102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044;p61">
            <a:extLst>
              <a:ext uri="{FF2B5EF4-FFF2-40B4-BE49-F238E27FC236}">
                <a16:creationId xmlns:a16="http://schemas.microsoft.com/office/drawing/2014/main" id="{0AB10EA3-1D99-48D2-80AD-B3EF8233211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443" y="3209060"/>
            <a:ext cx="1293851" cy="16012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045;p61">
            <a:extLst>
              <a:ext uri="{FF2B5EF4-FFF2-40B4-BE49-F238E27FC236}">
                <a16:creationId xmlns:a16="http://schemas.microsoft.com/office/drawing/2014/main" id="{D49F5986-206B-4EB6-B982-FE59BFE6BB7A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33883">
            <a:off x="6267211" y="563458"/>
            <a:ext cx="2418164" cy="1470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1047;p61">
            <a:extLst>
              <a:ext uri="{FF2B5EF4-FFF2-40B4-BE49-F238E27FC236}">
                <a16:creationId xmlns:a16="http://schemas.microsoft.com/office/drawing/2014/main" id="{70BEF81F-7AD6-45D9-A767-07904FF97D1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70394" y="261905"/>
            <a:ext cx="1427300" cy="130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مربع نص 20">
            <a:extLst>
              <a:ext uri="{FF2B5EF4-FFF2-40B4-BE49-F238E27FC236}">
                <a16:creationId xmlns:a16="http://schemas.microsoft.com/office/drawing/2014/main" id="{F1E95480-49D2-41B3-AC61-48938E96894F}"/>
              </a:ext>
            </a:extLst>
          </p:cNvPr>
          <p:cNvSpPr txBox="1"/>
          <p:nvPr/>
        </p:nvSpPr>
        <p:spPr>
          <a:xfrm>
            <a:off x="2679981" y="2214177"/>
            <a:ext cx="34729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sz="5400" b="1" dirty="0">
                <a:solidFill>
                  <a:schemeClr val="bg1"/>
                </a:solidFill>
              </a:rPr>
              <a:t>THANKS!</a:t>
            </a:r>
            <a:endParaRPr 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154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5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</a:t>
            </a:r>
            <a:endParaRPr dirty="0"/>
          </a:p>
        </p:txBody>
      </p:sp>
      <p:sp>
        <p:nvSpPr>
          <p:cNvPr id="445" name="Google Shape;445;p35"/>
          <p:cNvSpPr txBox="1">
            <a:spLocks noGrp="1"/>
          </p:cNvSpPr>
          <p:nvPr>
            <p:ph type="body" idx="1"/>
          </p:nvPr>
        </p:nvSpPr>
        <p:spPr>
          <a:xfrm>
            <a:off x="720000" y="1321700"/>
            <a:ext cx="7704000" cy="32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400" b="1" dirty="0">
                <a:latin typeface="Adobe Ming Std L" panose="02020300000000000000" pitchFamily="18" charset="-128"/>
                <a:ea typeface="Adobe Ming Std L" panose="02020300000000000000" pitchFamily="18" charset="-128"/>
                <a:cs typeface="Andalus" panose="02020603050405020304" pitchFamily="18" charset="-78"/>
              </a:rPr>
              <a:t>In this project we have used the IMDB movies dataset that was tacking from the website through web-scraping with beautiful soap. This data is for a 1000 movie containing (</a:t>
            </a:r>
            <a:r>
              <a:rPr lang="en-US" b="1" dirty="0">
                <a:latin typeface="Adobe Ming Std L" panose="02020300000000000000" pitchFamily="18" charset="-128"/>
                <a:ea typeface="Adobe Ming Std L" panose="02020300000000000000" pitchFamily="18" charset="-128"/>
                <a:cs typeface="Andalus" panose="02020603050405020304" pitchFamily="18" charset="-78"/>
              </a:rPr>
              <a:t>name-year released -  show length –IMDB rating –audience votes – movie type –</a:t>
            </a:r>
            <a:r>
              <a:rPr lang="en-US" b="1" dirty="0" err="1">
                <a:latin typeface="Adobe Ming Std L" panose="02020300000000000000" pitchFamily="18" charset="-128"/>
                <a:ea typeface="Adobe Ming Std L" panose="02020300000000000000" pitchFamily="18" charset="-128"/>
                <a:cs typeface="Andalus" panose="02020603050405020304" pitchFamily="18" charset="-78"/>
              </a:rPr>
              <a:t>metascore</a:t>
            </a:r>
            <a:r>
              <a:rPr lang="en-US" b="1" dirty="0">
                <a:latin typeface="Adobe Ming Std L" panose="02020300000000000000" pitchFamily="18" charset="-128"/>
                <a:ea typeface="Adobe Ming Std L" panose="02020300000000000000" pitchFamily="18" charset="-128"/>
                <a:cs typeface="Andalus" panose="02020603050405020304" pitchFamily="18" charset="-78"/>
              </a:rPr>
              <a:t> –US gross    </a:t>
            </a:r>
            <a:endParaRPr lang="en-US" sz="1400" dirty="0">
              <a:latin typeface="Adobe Ming Std L" panose="02020300000000000000" pitchFamily="18" charset="-128"/>
              <a:ea typeface="Adobe Ming Std L" panose="02020300000000000000" pitchFamily="18" charset="-128"/>
            </a:endParaRPr>
          </a:p>
          <a:p>
            <a:r>
              <a:rPr lang="en-US" sz="1600" dirty="0">
                <a:latin typeface="Adobe Ming Std L" panose="02020300000000000000" pitchFamily="18" charset="-128"/>
                <a:ea typeface="Adobe Ming Std L" panose="02020300000000000000" pitchFamily="18" charset="-128"/>
              </a:rPr>
              <a:t>This data was used to create a module that can predict the IMDB rating from the other data(audience votes-year released -  show length- </a:t>
            </a:r>
            <a:r>
              <a:rPr lang="en-US" sz="1600" dirty="0" err="1">
                <a:latin typeface="Adobe Ming Std L" panose="02020300000000000000" pitchFamily="18" charset="-128"/>
                <a:ea typeface="Adobe Ming Std L" panose="02020300000000000000" pitchFamily="18" charset="-128"/>
              </a:rPr>
              <a:t>metascore</a:t>
            </a:r>
            <a:r>
              <a:rPr lang="en-US" sz="1600" dirty="0">
                <a:latin typeface="Adobe Ming Std L" panose="02020300000000000000" pitchFamily="18" charset="-128"/>
                <a:ea typeface="Adobe Ming Std L" panose="02020300000000000000" pitchFamily="18" charset="-128"/>
              </a:rPr>
              <a:t> - US gross).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.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  <p:pic>
        <p:nvPicPr>
          <p:cNvPr id="7" name="صورة 6">
            <a:extLst>
              <a:ext uri="{FF2B5EF4-FFF2-40B4-BE49-F238E27FC236}">
                <a16:creationId xmlns:a16="http://schemas.microsoft.com/office/drawing/2014/main" id="{D00F80F2-8190-4273-A31E-629FB5F1F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5962" y="2896167"/>
            <a:ext cx="3671554" cy="206040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6"/>
          <p:cNvSpPr txBox="1">
            <a:spLocks noGrp="1"/>
          </p:cNvSpPr>
          <p:nvPr>
            <p:ph type="title" idx="21"/>
          </p:nvPr>
        </p:nvSpPr>
        <p:spPr>
          <a:xfrm>
            <a:off x="719999" y="234200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code sequence</a:t>
            </a:r>
            <a:endParaRPr dirty="0"/>
          </a:p>
        </p:txBody>
      </p:sp>
      <p:pic>
        <p:nvPicPr>
          <p:cNvPr id="469" name="Google Shape;46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25" y="454550"/>
            <a:ext cx="936101" cy="7974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8" name="رسم تخطيطي 57">
            <a:extLst>
              <a:ext uri="{FF2B5EF4-FFF2-40B4-BE49-F238E27FC236}">
                <a16:creationId xmlns:a16="http://schemas.microsoft.com/office/drawing/2014/main" id="{56CB7574-CA86-41DD-B4D5-5FCF8620FA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06671257"/>
              </p:ext>
            </p:extLst>
          </p:nvPr>
        </p:nvGraphicFramePr>
        <p:xfrm>
          <a:off x="1207738" y="820809"/>
          <a:ext cx="6728523" cy="43226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7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Web scraping</a:t>
            </a:r>
            <a:endParaRPr dirty="0"/>
          </a:p>
        </p:txBody>
      </p:sp>
      <p:pic>
        <p:nvPicPr>
          <p:cNvPr id="476" name="Google Shape;47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68998">
            <a:off x="7332611" y="133099"/>
            <a:ext cx="1479302" cy="1519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عنصر نائب للمحتوى 4">
            <a:extLst>
              <a:ext uri="{FF2B5EF4-FFF2-40B4-BE49-F238E27FC236}">
                <a16:creationId xmlns:a16="http://schemas.microsoft.com/office/drawing/2014/main" id="{1B8E03B6-EA28-494D-9865-994A4F9004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561" t="29430" r="17349" b="25941"/>
          <a:stretch/>
        </p:blipFill>
        <p:spPr>
          <a:xfrm>
            <a:off x="1208814" y="1071672"/>
            <a:ext cx="6027361" cy="205069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مربع نص 8">
            <a:extLst>
              <a:ext uri="{FF2B5EF4-FFF2-40B4-BE49-F238E27FC236}">
                <a16:creationId xmlns:a16="http://schemas.microsoft.com/office/drawing/2014/main" id="{78D10FEA-E942-4E23-95B0-A159053E36E1}"/>
              </a:ext>
            </a:extLst>
          </p:cNvPr>
          <p:cNvSpPr txBox="1"/>
          <p:nvPr/>
        </p:nvSpPr>
        <p:spPr>
          <a:xfrm>
            <a:off x="1208814" y="3268822"/>
            <a:ext cx="61730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IMDB webpage was scraped to get dataset consist of 1000 movie with 8 categories for each.</a:t>
            </a:r>
          </a:p>
          <a:p>
            <a:r>
              <a:rPr lang="en-US" dirty="0">
                <a:solidFill>
                  <a:schemeClr val="tx1"/>
                </a:solidFill>
              </a:rPr>
              <a:t> this data was sorted into data-Frame</a:t>
            </a:r>
          </a:p>
        </p:txBody>
      </p:sp>
      <p:pic>
        <p:nvPicPr>
          <p:cNvPr id="10" name="صورة 9">
            <a:extLst>
              <a:ext uri="{FF2B5EF4-FFF2-40B4-BE49-F238E27FC236}">
                <a16:creationId xmlns:a16="http://schemas.microsoft.com/office/drawing/2014/main" id="{C8D66B45-EEBE-466A-B7E6-B2835D9F45C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143" t="49297" r="14072" b="29133"/>
          <a:stretch/>
        </p:blipFill>
        <p:spPr>
          <a:xfrm>
            <a:off x="1208814" y="4025343"/>
            <a:ext cx="6869440" cy="11139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38"/>
          <p:cNvSpPr txBox="1">
            <a:spLocks noGrp="1"/>
          </p:cNvSpPr>
          <p:nvPr>
            <p:ph type="title"/>
          </p:nvPr>
        </p:nvSpPr>
        <p:spPr>
          <a:xfrm flipH="1">
            <a:off x="2267012" y="144900"/>
            <a:ext cx="4173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cleaning</a:t>
            </a:r>
            <a:endParaRPr dirty="0"/>
          </a:p>
        </p:txBody>
      </p:sp>
      <p:pic>
        <p:nvPicPr>
          <p:cNvPr id="483" name="Google Shape;48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437">
            <a:off x="971842" y="91893"/>
            <a:ext cx="990253" cy="15219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4" name="Google Shape;484;p38"/>
          <p:cNvGrpSpPr/>
          <p:nvPr/>
        </p:nvGrpSpPr>
        <p:grpSpPr>
          <a:xfrm rot="1283877">
            <a:off x="7006735" y="568981"/>
            <a:ext cx="2075924" cy="1423700"/>
            <a:chOff x="1135125" y="3099823"/>
            <a:chExt cx="2075924" cy="1423700"/>
          </a:xfrm>
        </p:grpSpPr>
        <p:pic>
          <p:nvPicPr>
            <p:cNvPr id="485" name="Google Shape;485;p3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99030">
              <a:off x="1185994" y="3183200"/>
              <a:ext cx="1974187" cy="12569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6" name="Google Shape;486;p3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24900" y="3457775"/>
              <a:ext cx="696375" cy="5932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87" name="Google Shape;487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041134">
            <a:off x="419473" y="5007"/>
            <a:ext cx="191451" cy="103460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عنصر نائب للمحتوى 2">
            <a:extLst>
              <a:ext uri="{FF2B5EF4-FFF2-40B4-BE49-F238E27FC236}">
                <a16:creationId xmlns:a16="http://schemas.microsoft.com/office/drawing/2014/main" id="{A09C2708-AA95-45B2-844D-5CDECCA66A39}"/>
              </a:ext>
            </a:extLst>
          </p:cNvPr>
          <p:cNvSpPr txBox="1">
            <a:spLocks/>
          </p:cNvSpPr>
          <p:nvPr/>
        </p:nvSpPr>
        <p:spPr>
          <a:xfrm>
            <a:off x="215728" y="1235523"/>
            <a:ext cx="8022156" cy="2895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6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9pPr>
          </a:lstStyle>
          <a:p>
            <a:r>
              <a:rPr lang="en-US" dirty="0"/>
              <a:t>cleaning the  numeric data from object to int: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converting the nan to 0 so it can be recognized as numeric data:</a:t>
            </a:r>
          </a:p>
          <a:p>
            <a:endParaRPr lang="en-US" dirty="0"/>
          </a:p>
        </p:txBody>
      </p:sp>
      <p:pic>
        <p:nvPicPr>
          <p:cNvPr id="10" name="صورة 9">
            <a:extLst>
              <a:ext uri="{FF2B5EF4-FFF2-40B4-BE49-F238E27FC236}">
                <a16:creationId xmlns:a16="http://schemas.microsoft.com/office/drawing/2014/main" id="{198DD0F0-2181-47DD-9F13-FCE24ABC685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286" t="32792" r="63464" b="43616"/>
          <a:stretch/>
        </p:blipFill>
        <p:spPr>
          <a:xfrm>
            <a:off x="1025300" y="1879930"/>
            <a:ext cx="2295571" cy="1383639"/>
          </a:xfrm>
          <a:prstGeom prst="rect">
            <a:avLst/>
          </a:prstGeom>
        </p:spPr>
      </p:pic>
      <p:pic>
        <p:nvPicPr>
          <p:cNvPr id="11" name="صورة 10">
            <a:extLst>
              <a:ext uri="{FF2B5EF4-FFF2-40B4-BE49-F238E27FC236}">
                <a16:creationId xmlns:a16="http://schemas.microsoft.com/office/drawing/2014/main" id="{6E492983-2E0C-43D2-8375-6B97D90E818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7036" t="41749" r="61750" b="33325"/>
          <a:stretch/>
        </p:blipFill>
        <p:spPr>
          <a:xfrm>
            <a:off x="4353812" y="1938290"/>
            <a:ext cx="2094577" cy="1383639"/>
          </a:xfrm>
          <a:prstGeom prst="rect">
            <a:avLst/>
          </a:prstGeom>
        </p:spPr>
      </p:pic>
      <p:sp>
        <p:nvSpPr>
          <p:cNvPr id="12" name="سهم: لليمين 11">
            <a:extLst>
              <a:ext uri="{FF2B5EF4-FFF2-40B4-BE49-F238E27FC236}">
                <a16:creationId xmlns:a16="http://schemas.microsoft.com/office/drawing/2014/main" id="{AF9CC87F-292E-4C10-B30C-EC82D365560D}"/>
              </a:ext>
            </a:extLst>
          </p:cNvPr>
          <p:cNvSpPr/>
          <p:nvPr/>
        </p:nvSpPr>
        <p:spPr>
          <a:xfrm>
            <a:off x="3600643" y="2459999"/>
            <a:ext cx="450362" cy="1719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صورة 12">
            <a:extLst>
              <a:ext uri="{FF2B5EF4-FFF2-40B4-BE49-F238E27FC236}">
                <a16:creationId xmlns:a16="http://schemas.microsoft.com/office/drawing/2014/main" id="{94A49602-2991-48B1-B5C1-DB1A1D2EC4C1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8750" t="27227" r="50000" b="53419"/>
          <a:stretch/>
        </p:blipFill>
        <p:spPr>
          <a:xfrm>
            <a:off x="515198" y="3711608"/>
            <a:ext cx="3085445" cy="1074371"/>
          </a:xfrm>
          <a:prstGeom prst="rect">
            <a:avLst/>
          </a:prstGeom>
        </p:spPr>
      </p:pic>
      <p:pic>
        <p:nvPicPr>
          <p:cNvPr id="14" name="صورة 13">
            <a:extLst>
              <a:ext uri="{FF2B5EF4-FFF2-40B4-BE49-F238E27FC236}">
                <a16:creationId xmlns:a16="http://schemas.microsoft.com/office/drawing/2014/main" id="{256F4CEA-C8D7-44F4-9D78-35AC180E3CD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9606" t="73184" r="51036" b="5245"/>
          <a:stretch/>
        </p:blipFill>
        <p:spPr>
          <a:xfrm>
            <a:off x="4486371" y="3669350"/>
            <a:ext cx="2898556" cy="1197388"/>
          </a:xfrm>
          <a:prstGeom prst="rect">
            <a:avLst/>
          </a:prstGeom>
        </p:spPr>
      </p:pic>
      <p:sp>
        <p:nvSpPr>
          <p:cNvPr id="15" name="سهم: لليمين 14">
            <a:extLst>
              <a:ext uri="{FF2B5EF4-FFF2-40B4-BE49-F238E27FC236}">
                <a16:creationId xmlns:a16="http://schemas.microsoft.com/office/drawing/2014/main" id="{CEA59259-C94D-4109-BB61-3EB4EB2E01F6}"/>
              </a:ext>
            </a:extLst>
          </p:cNvPr>
          <p:cNvSpPr/>
          <p:nvPr/>
        </p:nvSpPr>
        <p:spPr>
          <a:xfrm>
            <a:off x="3888288" y="4248794"/>
            <a:ext cx="465524" cy="1905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سهم: لليمين 11">
            <a:extLst>
              <a:ext uri="{FF2B5EF4-FFF2-40B4-BE49-F238E27FC236}">
                <a16:creationId xmlns:a16="http://schemas.microsoft.com/office/drawing/2014/main" id="{AF9CC87F-292E-4C10-B30C-EC82D365560D}"/>
              </a:ext>
            </a:extLst>
          </p:cNvPr>
          <p:cNvSpPr/>
          <p:nvPr/>
        </p:nvSpPr>
        <p:spPr>
          <a:xfrm>
            <a:off x="1168255" y="2272617"/>
            <a:ext cx="450362" cy="1719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سهم: لليمين 11">
            <a:extLst>
              <a:ext uri="{FF2B5EF4-FFF2-40B4-BE49-F238E27FC236}">
                <a16:creationId xmlns:a16="http://schemas.microsoft.com/office/drawing/2014/main" id="{AF9CC87F-292E-4C10-B30C-EC82D365560D}"/>
              </a:ext>
            </a:extLst>
          </p:cNvPr>
          <p:cNvSpPr/>
          <p:nvPr/>
        </p:nvSpPr>
        <p:spPr>
          <a:xfrm>
            <a:off x="1168255" y="2595339"/>
            <a:ext cx="450362" cy="1719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سهم: لليمين 11">
            <a:extLst>
              <a:ext uri="{FF2B5EF4-FFF2-40B4-BE49-F238E27FC236}">
                <a16:creationId xmlns:a16="http://schemas.microsoft.com/office/drawing/2014/main" id="{AF9CC87F-292E-4C10-B30C-EC82D365560D}"/>
              </a:ext>
            </a:extLst>
          </p:cNvPr>
          <p:cNvSpPr/>
          <p:nvPr/>
        </p:nvSpPr>
        <p:spPr>
          <a:xfrm>
            <a:off x="1170633" y="2851127"/>
            <a:ext cx="450362" cy="1719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44"/>
          <p:cNvSpPr txBox="1">
            <a:spLocks noGrp="1"/>
          </p:cNvSpPr>
          <p:nvPr>
            <p:ph type="title" idx="15"/>
          </p:nvPr>
        </p:nvSpPr>
        <p:spPr>
          <a:xfrm>
            <a:off x="529725" y="659671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Data Correlation</a:t>
            </a:r>
            <a:endParaRPr dirty="0"/>
          </a:p>
        </p:txBody>
      </p:sp>
      <p:sp>
        <p:nvSpPr>
          <p:cNvPr id="617" name="Google Shape;617;p44"/>
          <p:cNvSpPr/>
          <p:nvPr/>
        </p:nvSpPr>
        <p:spPr>
          <a:xfrm>
            <a:off x="8378200" y="875892"/>
            <a:ext cx="203100" cy="2544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44"/>
          <p:cNvSpPr/>
          <p:nvPr/>
        </p:nvSpPr>
        <p:spPr>
          <a:xfrm>
            <a:off x="8568775" y="3251677"/>
            <a:ext cx="162900" cy="2040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44"/>
          <p:cNvSpPr/>
          <p:nvPr/>
        </p:nvSpPr>
        <p:spPr>
          <a:xfrm>
            <a:off x="529725" y="2810625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44"/>
          <p:cNvSpPr/>
          <p:nvPr/>
        </p:nvSpPr>
        <p:spPr>
          <a:xfrm>
            <a:off x="761775" y="535000"/>
            <a:ext cx="203100" cy="2544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31744F-033B-3143-9837-DB31D5A4A9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8574" y="1526195"/>
            <a:ext cx="4426526" cy="295763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39"/>
          <p:cNvPicPr preferRelativeResize="0"/>
          <p:nvPr/>
        </p:nvPicPr>
        <p:blipFill rotWithShape="1">
          <a:blip r:embed="rId3">
            <a:alphaModFix/>
          </a:blip>
          <a:srcRect l="25007" t="40373" r="22399" b="44658"/>
          <a:stretch/>
        </p:blipFill>
        <p:spPr>
          <a:xfrm>
            <a:off x="921500" y="4238338"/>
            <a:ext cx="1699450" cy="297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93" name="Google Shape;493;p39"/>
          <p:cNvPicPr preferRelativeResize="0"/>
          <p:nvPr/>
        </p:nvPicPr>
        <p:blipFill rotWithShape="1">
          <a:blip r:embed="rId3">
            <a:alphaModFix/>
          </a:blip>
          <a:srcRect l="25007" t="40373" r="22399" b="44658"/>
          <a:stretch/>
        </p:blipFill>
        <p:spPr>
          <a:xfrm>
            <a:off x="6402877" y="4126588"/>
            <a:ext cx="2683123" cy="409501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39"/>
          <p:cNvSpPr txBox="1">
            <a:spLocks noGrp="1"/>
          </p:cNvSpPr>
          <p:nvPr>
            <p:ph type="title"/>
          </p:nvPr>
        </p:nvSpPr>
        <p:spPr>
          <a:xfrm>
            <a:off x="394855" y="-61438"/>
            <a:ext cx="8749145" cy="12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Creating the prediction module</a:t>
            </a:r>
            <a:endParaRPr dirty="0"/>
          </a:p>
        </p:txBody>
      </p:sp>
      <p:sp>
        <p:nvSpPr>
          <p:cNvPr id="497" name="Google Shape;497;p39"/>
          <p:cNvSpPr/>
          <p:nvPr/>
        </p:nvSpPr>
        <p:spPr>
          <a:xfrm>
            <a:off x="8111050" y="1964175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9" name="Google Shape;49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824" y="817206"/>
            <a:ext cx="1699450" cy="350065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8C20BD68-668F-ED46-9D4D-A40C209AE8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1773637"/>
              </p:ext>
            </p:extLst>
          </p:nvPr>
        </p:nvGraphicFramePr>
        <p:xfrm>
          <a:off x="1834717" y="1742841"/>
          <a:ext cx="6276333" cy="2072640"/>
        </p:xfrm>
        <a:graphic>
          <a:graphicData uri="http://schemas.openxmlformats.org/drawingml/2006/table">
            <a:tbl>
              <a:tblPr firstRow="1" bandRow="1">
                <a:tableStyleId>{9D32D0F2-E1F4-43F8-B8F8-939094DC1FCE}</a:tableStyleId>
              </a:tblPr>
              <a:tblGrid>
                <a:gridCol w="1559703">
                  <a:extLst>
                    <a:ext uri="{9D8B030D-6E8A-4147-A177-3AD203B41FA5}">
                      <a16:colId xmlns:a16="http://schemas.microsoft.com/office/drawing/2014/main" val="3449624293"/>
                    </a:ext>
                  </a:extLst>
                </a:gridCol>
                <a:gridCol w="1572210">
                  <a:extLst>
                    <a:ext uri="{9D8B030D-6E8A-4147-A177-3AD203B41FA5}">
                      <a16:colId xmlns:a16="http://schemas.microsoft.com/office/drawing/2014/main" val="1322021819"/>
                    </a:ext>
                  </a:extLst>
                </a:gridCol>
                <a:gridCol w="1572210">
                  <a:extLst>
                    <a:ext uri="{9D8B030D-6E8A-4147-A177-3AD203B41FA5}">
                      <a16:colId xmlns:a16="http://schemas.microsoft.com/office/drawing/2014/main" val="3473029210"/>
                    </a:ext>
                  </a:extLst>
                </a:gridCol>
                <a:gridCol w="1572210">
                  <a:extLst>
                    <a:ext uri="{9D8B030D-6E8A-4147-A177-3AD203B41FA5}">
                      <a16:colId xmlns:a16="http://schemas.microsoft.com/office/drawing/2014/main" val="37881049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SA" b="1" dirty="0">
                          <a:solidFill>
                            <a:schemeClr val="bg1"/>
                          </a:solidFill>
                        </a:rPr>
                        <a:t>The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b="1" dirty="0">
                          <a:solidFill>
                            <a:schemeClr val="bg1"/>
                          </a:solidFill>
                        </a:rPr>
                        <a:t>The R^2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b="1" dirty="0">
                          <a:solidFill>
                            <a:schemeClr val="bg1"/>
                          </a:solidFill>
                        </a:rPr>
                        <a:t>Testing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b="1" dirty="0">
                          <a:solidFill>
                            <a:schemeClr val="bg1"/>
                          </a:solidFill>
                        </a:rPr>
                        <a:t>Cross Validation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59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Linear Regression</a:t>
                      </a:r>
                      <a:endParaRPr lang="en-SA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dirty="0">
                          <a:solidFill>
                            <a:schemeClr val="bg1"/>
                          </a:solidFill>
                        </a:rPr>
                        <a:t>0.591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dirty="0">
                          <a:solidFill>
                            <a:schemeClr val="bg1"/>
                          </a:solidFill>
                        </a:rPr>
                        <a:t>0.541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dirty="0">
                          <a:solidFill>
                            <a:schemeClr val="bg1"/>
                          </a:solidFill>
                        </a:rPr>
                        <a:t>0.534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40804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Ridge Regression</a:t>
                      </a:r>
                      <a:endParaRPr lang="en-SA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dirty="0">
                          <a:solidFill>
                            <a:schemeClr val="bg1"/>
                          </a:solidFill>
                        </a:rPr>
                        <a:t>0.591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dirty="0">
                          <a:solidFill>
                            <a:schemeClr val="bg1"/>
                          </a:solidFill>
                        </a:rPr>
                        <a:t>0.541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dirty="0">
                          <a:solidFill>
                            <a:schemeClr val="bg1"/>
                          </a:solidFill>
                        </a:rPr>
                        <a:t>0.534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9142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Polynomial regression</a:t>
                      </a:r>
                      <a:endParaRPr lang="en-SA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dirty="0">
                          <a:solidFill>
                            <a:schemeClr val="bg1"/>
                          </a:solidFill>
                        </a:rPr>
                        <a:t>0.551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dirty="0">
                          <a:solidFill>
                            <a:schemeClr val="bg1"/>
                          </a:solidFill>
                        </a:rPr>
                        <a:t>0.627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dirty="0">
                          <a:solidFill>
                            <a:schemeClr val="bg1"/>
                          </a:solidFill>
                        </a:rPr>
                        <a:t>0.544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18188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4868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44"/>
          <p:cNvSpPr txBox="1">
            <a:spLocks noGrp="1"/>
          </p:cNvSpPr>
          <p:nvPr>
            <p:ph type="title" idx="15"/>
          </p:nvPr>
        </p:nvSpPr>
        <p:spPr>
          <a:xfrm>
            <a:off x="529725" y="659671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visualizing</a:t>
            </a:r>
            <a:br>
              <a:rPr lang="en-US" dirty="0"/>
            </a:br>
            <a:endParaRPr dirty="0"/>
          </a:p>
        </p:txBody>
      </p:sp>
      <p:sp>
        <p:nvSpPr>
          <p:cNvPr id="617" name="Google Shape;617;p44"/>
          <p:cNvSpPr/>
          <p:nvPr/>
        </p:nvSpPr>
        <p:spPr>
          <a:xfrm>
            <a:off x="8378200" y="875892"/>
            <a:ext cx="203100" cy="2544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44"/>
          <p:cNvSpPr/>
          <p:nvPr/>
        </p:nvSpPr>
        <p:spPr>
          <a:xfrm>
            <a:off x="8568775" y="3251677"/>
            <a:ext cx="162900" cy="2040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44"/>
          <p:cNvSpPr/>
          <p:nvPr/>
        </p:nvSpPr>
        <p:spPr>
          <a:xfrm>
            <a:off x="529725" y="2810625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44"/>
          <p:cNvSpPr/>
          <p:nvPr/>
        </p:nvSpPr>
        <p:spPr>
          <a:xfrm>
            <a:off x="761775" y="535000"/>
            <a:ext cx="203100" cy="2544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48606F-E9DE-1D4A-9AA8-394494C92B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364" y="1848848"/>
            <a:ext cx="3338721" cy="257753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55AE120-F059-F340-84A1-688A577F08A9}"/>
              </a:ext>
            </a:extLst>
          </p:cNvPr>
          <p:cNvSpPr/>
          <p:nvPr/>
        </p:nvSpPr>
        <p:spPr>
          <a:xfrm>
            <a:off x="3244636" y="1330047"/>
            <a:ext cx="210506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Polynomial regression</a:t>
            </a:r>
            <a:endParaRPr lang="en-S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9425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44"/>
          <p:cNvSpPr txBox="1">
            <a:spLocks noGrp="1"/>
          </p:cNvSpPr>
          <p:nvPr>
            <p:ph type="title" idx="15"/>
          </p:nvPr>
        </p:nvSpPr>
        <p:spPr>
          <a:xfrm>
            <a:off x="529725" y="659671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visualizing</a:t>
            </a:r>
            <a:br>
              <a:rPr lang="en-US" dirty="0"/>
            </a:br>
            <a:endParaRPr dirty="0"/>
          </a:p>
        </p:txBody>
      </p:sp>
      <p:sp>
        <p:nvSpPr>
          <p:cNvPr id="617" name="Google Shape;617;p44"/>
          <p:cNvSpPr/>
          <p:nvPr/>
        </p:nvSpPr>
        <p:spPr>
          <a:xfrm>
            <a:off x="8378200" y="875892"/>
            <a:ext cx="203100" cy="2544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44"/>
          <p:cNvSpPr/>
          <p:nvPr/>
        </p:nvSpPr>
        <p:spPr>
          <a:xfrm>
            <a:off x="8568775" y="3251677"/>
            <a:ext cx="162900" cy="2040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44"/>
          <p:cNvSpPr/>
          <p:nvPr/>
        </p:nvSpPr>
        <p:spPr>
          <a:xfrm>
            <a:off x="529725" y="2810625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44"/>
          <p:cNvSpPr/>
          <p:nvPr/>
        </p:nvSpPr>
        <p:spPr>
          <a:xfrm>
            <a:off x="761775" y="535000"/>
            <a:ext cx="203100" cy="2544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04DE7D-A2C5-1442-B7AC-9AE703B64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5243" y="1664859"/>
            <a:ext cx="4213514" cy="281897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F24B314-E2D9-574D-B817-17D76E6D4B68}"/>
              </a:ext>
            </a:extLst>
          </p:cNvPr>
          <p:cNvSpPr txBox="1"/>
          <p:nvPr/>
        </p:nvSpPr>
        <p:spPr>
          <a:xfrm>
            <a:off x="3647210" y="1160379"/>
            <a:ext cx="2082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Linear Regression</a:t>
            </a:r>
            <a:endParaRPr lang="en-S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598840"/>
      </p:ext>
    </p:extLst>
  </p:cSld>
  <p:clrMapOvr>
    <a:masterClrMapping/>
  </p:clrMapOvr>
</p:sld>
</file>

<file path=ppt/theme/theme1.xml><?xml version="1.0" encoding="utf-8"?>
<a:theme xmlns:a="http://schemas.openxmlformats.org/drawingml/2006/main" name="Movie Maker Animation Studios Style Workshop by Slidesgo">
  <a:themeElements>
    <a:clrScheme name="Simple Light">
      <a:dk1>
        <a:srgbClr val="FFFFFF"/>
      </a:dk1>
      <a:lt1>
        <a:srgbClr val="FFFFFF"/>
      </a:lt1>
      <a:dk2>
        <a:srgbClr val="3A2345"/>
      </a:dk2>
      <a:lt2>
        <a:srgbClr val="FFFFFF"/>
      </a:lt2>
      <a:accent1>
        <a:srgbClr val="FFD966"/>
      </a:accent1>
      <a:accent2>
        <a:srgbClr val="FE8327"/>
      </a:accent2>
      <a:accent3>
        <a:srgbClr val="C5143A"/>
      </a:accent3>
      <a:accent4>
        <a:srgbClr val="9253A7"/>
      </a:accent4>
      <a:accent5>
        <a:srgbClr val="999999"/>
      </a:accent5>
      <a:accent6>
        <a:srgbClr val="0000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584</TotalTime>
  <Words>299</Words>
  <Application>Microsoft Macintosh PowerPoint</Application>
  <PresentationFormat>On-screen Show (16:9)</PresentationFormat>
  <Paragraphs>65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Adobe Ming Std L</vt:lpstr>
      <vt:lpstr>Arial</vt:lpstr>
      <vt:lpstr>Righteous</vt:lpstr>
      <vt:lpstr>Bebas Neue</vt:lpstr>
      <vt:lpstr>Comic Neue</vt:lpstr>
      <vt:lpstr>Movie Maker Animation Studios Style Workshop by Slidesgo</vt:lpstr>
      <vt:lpstr>IMDb  top Movies  </vt:lpstr>
      <vt:lpstr>introduction</vt:lpstr>
      <vt:lpstr>code sequence</vt:lpstr>
      <vt:lpstr>Web scraping</vt:lpstr>
      <vt:lpstr>Data cleaning</vt:lpstr>
      <vt:lpstr>Data Correlation</vt:lpstr>
      <vt:lpstr>Creating the prediction module</vt:lpstr>
      <vt:lpstr>Data visualizing </vt:lpstr>
      <vt:lpstr>Data visualizing </vt:lpstr>
      <vt:lpstr>Plot residuals on a fitted model</vt:lpstr>
      <vt:lpstr>Predicting the IMDb rate to top 5 Movies</vt:lpstr>
      <vt:lpstr>PowerPoint Presentation</vt:lpstr>
      <vt:lpstr>PowerPoint Presentation</vt:lpstr>
      <vt:lpstr>Future 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MAKER ANIMATION STUDIOS STYLE</dc:title>
  <dc:creator>hp</dc:creator>
  <cp:lastModifiedBy>Mac lap</cp:lastModifiedBy>
  <cp:revision>35</cp:revision>
  <dcterms:modified xsi:type="dcterms:W3CDTF">2021-12-09T08:02:00Z</dcterms:modified>
</cp:coreProperties>
</file>